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29.xml"/>
  <Override ContentType="application/vnd.openxmlformats-officedocument.presentationml.slideLayout+xml" PartName="/ppt/slideLayouts/slideLayout9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98.xml"/>
  <Override ContentType="application/vnd.openxmlformats-officedocument.presentationml.slideLayout+xml" PartName="/ppt/slideLayouts/slideLayout110.xml"/>
  <Override ContentType="application/vnd.openxmlformats-officedocument.presentationml.slideLayout+xml" PartName="/ppt/slideLayouts/slideLayout61.xml"/>
  <Override ContentType="application/vnd.openxmlformats-officedocument.presentationml.slideLayout+xml" PartName="/ppt/slideLayouts/slideLayout12.xml"/>
  <Override ContentType="application/vnd.openxmlformats-officedocument.presentationml.slideLayout+xml" PartName="/ppt/slideLayouts/slideLayout102.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9.xml"/>
  <Override ContentType="application/vnd.openxmlformats-officedocument.presentationml.slideLayout+xml" PartName="/ppt/slideLayouts/slideLayout104.xml"/>
  <Override ContentType="application/vnd.openxmlformats-officedocument.presentationml.slideLayout+xml" PartName="/ppt/slideLayouts/slideLayout19.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84.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92.xml"/>
  <Override ContentType="application/vnd.openxmlformats-officedocument.presentationml.slideLayout+xml" PartName="/ppt/slideLayouts/slideLayout83.xml"/>
  <Override ContentType="application/vnd.openxmlformats-officedocument.presentationml.slideLayout+xml" PartName="/ppt/slideLayouts/slideLayout40.xml"/>
  <Override ContentType="application/vnd.openxmlformats-officedocument.presentationml.slideLayout+xml" PartName="/ppt/slideLayouts/slideLayout17.xml"/>
  <Override ContentType="application/vnd.openxmlformats-officedocument.presentationml.slideLayout+xml" PartName="/ppt/slideLayouts/slideLayout34.xml"/>
  <Override ContentType="application/vnd.openxmlformats-officedocument.presentationml.slideLayout+xml" PartName="/ppt/slideLayouts/slideLayout90.xml"/>
  <Override ContentType="application/vnd.openxmlformats-officedocument.presentationml.slideLayout+xml" PartName="/ppt/slideLayouts/slideLayout6.xml"/>
  <Override ContentType="application/vnd.openxmlformats-officedocument.presentationml.slideLayout+xml" PartName="/ppt/slideLayouts/slideLayout10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86.xml"/>
  <Override ContentType="application/vnd.openxmlformats-officedocument.presentationml.slideLayout+xml" PartName="/ppt/slideLayouts/slideLayout56.xml"/>
  <Override ContentType="application/vnd.openxmlformats-officedocument.presentationml.slideLayout+xml" PartName="/ppt/slideLayouts/slideLayout81.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94.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28.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8.xml"/>
  <Override ContentType="application/vnd.openxmlformats-officedocument.presentationml.slideLayout+xml" PartName="/ppt/slideLayouts/slideLayout112.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10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Layout+xml" PartName="/ppt/slideLayouts/slideLayout97.xml"/>
  <Override ContentType="application/vnd.openxmlformats-officedocument.presentationml.slideLayout+xml" PartName="/ppt/slideLayouts/slideLayout111.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103.xml"/>
  <Override ContentType="application/vnd.openxmlformats-officedocument.presentationml.slideLayout+xml" PartName="/ppt/slideLayouts/slideLayout46.xml"/>
  <Override ContentType="application/vnd.openxmlformats-officedocument.presentationml.slideLayout+xml" PartName="/ppt/slideLayouts/slideLayout89.xml"/>
  <Override ContentType="application/vnd.openxmlformats-officedocument.presentationml.slideLayout+xml" PartName="/ppt/slideLayouts/slideLayout70.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52.xml"/>
  <Override ContentType="application/vnd.openxmlformats-officedocument.presentationml.slideLayout+xml" PartName="/ppt/slideLayouts/slideLayout95.xml"/>
  <Override ContentType="application/vnd.openxmlformats-officedocument.presentationml.slideLayout+xml" PartName="/ppt/slideLayouts/slideLayout101.xml"/>
  <Override ContentType="application/vnd.openxmlformats-officedocument.presentationml.slideLayout+xml" PartName="/ppt/slideLayouts/slideLayout64.xml"/>
  <Override ContentType="application/vnd.openxmlformats-officedocument.presentationml.slideLayout+xml" PartName="/ppt/slideLayouts/slideLayout99.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18.xml"/>
  <Override ContentType="application/vnd.openxmlformats-officedocument.presentationml.slideLayout+xml" PartName="/ppt/slideLayouts/slideLayout105.xml"/>
  <Override ContentType="application/vnd.openxmlformats-officedocument.presentationml.slideLayout+xml" PartName="/ppt/slideLayouts/slideLayout48.xml"/>
  <Override ContentType="application/vnd.openxmlformats-officedocument.presentationml.slideLayout+xml" PartName="/ppt/slideLayouts/slideLayout85.xml"/>
  <Override ContentType="application/vnd.openxmlformats-officedocument.presentationml.slideLayout+xml" PartName="/ppt/slideLayouts/slideLayout72.xml"/>
  <Override ContentType="application/vnd.openxmlformats-officedocument.presentationml.slideLayout+xml" PartName="/ppt/slideLayouts/slideLayout7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23.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107.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09.xml"/>
  <Override ContentType="application/vnd.openxmlformats-officedocument.presentationml.slideLayout+xml" PartName="/ppt/slideLayouts/slideLayout42.xml"/>
  <Override ContentType="application/vnd.openxmlformats-officedocument.presentationml.slideLayout+xml" PartName="/ppt/slideLayouts/slideLayout91.xml"/>
  <Override ContentType="application/vnd.openxmlformats-officedocument.presentationml.slideLayout+xml" PartName="/ppt/slideLayouts/slideLayout68.xml"/>
  <Override ContentType="application/vnd.openxmlformats-officedocument.presentationml.slideLayout+xml" PartName="/ppt/slideLayouts/slideLayout82.xml"/>
  <Override ContentType="application/vnd.openxmlformats-officedocument.presentationml.slideLayout+xml" PartName="/ppt/slideLayouts/slideLayout100.xml"/>
  <Override ContentType="application/vnd.openxmlformats-officedocument.presentationml.slideLayout+xml" PartName="/ppt/slideLayouts/slideLayout113.xml"/>
  <Override ContentType="application/vnd.openxmlformats-officedocument.presentationml.slideLayout+xml" PartName="/ppt/slideLayouts/slideLayout57.xml"/>
  <Override ContentType="application/vnd.openxmlformats-officedocument.presentationml.slideLayout+xml" PartName="/ppt/slideLayouts/slideLayout8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8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93.xml"/>
  <Override ContentType="application/vnd.openxmlformats-officedocument.presentationml.slideLayout+xml" PartName="/ppt/slideLayouts/slideLayout27.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61"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Lst>
  <p:sldSz cy="5143500" cx="9144000"/>
  <p:notesSz cx="6858000" cy="9144000"/>
  <p:embeddedFontLst>
    <p:embeddedFont>
      <p:font typeface="Inter SemiBold"/>
      <p:regular r:id="rId24"/>
      <p:bold r:id="rId25"/>
      <p:italic r:id="rId26"/>
      <p:boldItalic r:id="rId27"/>
    </p:embeddedFont>
    <p:embeddedFont>
      <p:font typeface="Inter"/>
      <p:regular r:id="rId28"/>
      <p:bold r:id="rId29"/>
      <p:italic r:id="rId30"/>
      <p:boldItalic r:id="rId31"/>
    </p:embeddedFont>
    <p:embeddedFont>
      <p:font typeface="Space Grotesk SemiBold"/>
      <p:regular r:id="rId32"/>
      <p:bold r:id="rId3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3770">
          <p15:clr>
            <a:srgbClr val="747775"/>
          </p15:clr>
        </p15:guide>
        <p15:guide id="2" orient="horz" pos="1620">
          <p15:clr>
            <a:srgbClr val="747775"/>
          </p15:clr>
        </p15:guide>
        <p15:guide id="3" pos="283">
          <p15:clr>
            <a:srgbClr val="747775"/>
          </p15:clr>
        </p15:guide>
        <p15:guide id="4" orient="horz" pos="534">
          <p15:clr>
            <a:srgbClr val="747775"/>
          </p15:clr>
        </p15:guide>
        <p15:guide id="5" orient="horz" pos="283">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A441F4A0-AE93-4E1D-BAB8-0A74718FA67B}">
  <a:tblStyle styleId="{A441F4A0-AE93-4E1D-BAB8-0A74718FA67B}"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770"/>
        <p:guide pos="1620" orient="horz"/>
        <p:guide pos="283"/>
        <p:guide pos="534" orient="horz"/>
        <p:guide pos="283" orient="horz"/>
      </p:guideLst>
    </p:cSldViewPr>
  </p:slideViewPr>
</p:viewPr>
</file>

<file path=ppt/_rels/presentation.xml.rels><?xml version="1.0" encoding="UTF-8" standalone="yes"?><Relationships xmlns="http://schemas.openxmlformats.org/package/2006/relationships"><Relationship Id="rId31" Type="http://schemas.openxmlformats.org/officeDocument/2006/relationships/font" Target="fonts/Inter-boldItalic.fntdata"/><Relationship Id="rId30" Type="http://schemas.openxmlformats.org/officeDocument/2006/relationships/font" Target="fonts/Inter-italic.fntdata"/><Relationship Id="rId33" Type="http://schemas.openxmlformats.org/officeDocument/2006/relationships/font" Target="fonts/SpaceGroteskSemiBold-bold.fntdata"/><Relationship Id="rId32" Type="http://schemas.openxmlformats.org/officeDocument/2006/relationships/font" Target="fonts/SpaceGroteskSemiBold-regular.fntdata"/><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font" Target="fonts/InterSemiBold-regular.fntdata"/><Relationship Id="rId23" Type="http://schemas.openxmlformats.org/officeDocument/2006/relationships/slide" Target="slides/slide17.xml"/><Relationship Id="rId26" Type="http://schemas.openxmlformats.org/officeDocument/2006/relationships/font" Target="fonts/InterSemiBold-italic.fntdata"/><Relationship Id="rId25" Type="http://schemas.openxmlformats.org/officeDocument/2006/relationships/font" Target="fonts/InterSemiBold-bold.fntdata"/><Relationship Id="rId28" Type="http://schemas.openxmlformats.org/officeDocument/2006/relationships/font" Target="fonts/Inter-regular.fntdata"/><Relationship Id="rId27" Type="http://schemas.openxmlformats.org/officeDocument/2006/relationships/font" Target="fonts/InterSemiBold-boldItalic.fntdata"/><Relationship Id="rId29" Type="http://schemas.openxmlformats.org/officeDocument/2006/relationships/font" Target="fonts/Inter-bold.fntdata"/><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7" name="Shape 697"/>
        <p:cNvGrpSpPr/>
        <p:nvPr/>
      </p:nvGrpSpPr>
      <p:grpSpPr>
        <a:xfrm>
          <a:off x="0" y="0"/>
          <a:ext cx="0" cy="0"/>
          <a:chOff x="0" y="0"/>
          <a:chExt cx="0" cy="0"/>
        </a:xfrm>
      </p:grpSpPr>
      <p:sp>
        <p:nvSpPr>
          <p:cNvPr id="698" name="Google Shape;698;g357daf7dd4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9" name="Google Shape;699;g357daf7dd4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1" name="Shape 771"/>
        <p:cNvGrpSpPr/>
        <p:nvPr/>
      </p:nvGrpSpPr>
      <p:grpSpPr>
        <a:xfrm>
          <a:off x="0" y="0"/>
          <a:ext cx="0" cy="0"/>
          <a:chOff x="0" y="0"/>
          <a:chExt cx="0" cy="0"/>
        </a:xfrm>
      </p:grpSpPr>
      <p:sp>
        <p:nvSpPr>
          <p:cNvPr id="772" name="Google Shape;772;g357daf7dd47_0_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3" name="Google Shape;773;g357daf7dd47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7" name="Shape 777"/>
        <p:cNvGrpSpPr/>
        <p:nvPr/>
      </p:nvGrpSpPr>
      <p:grpSpPr>
        <a:xfrm>
          <a:off x="0" y="0"/>
          <a:ext cx="0" cy="0"/>
          <a:chOff x="0" y="0"/>
          <a:chExt cx="0" cy="0"/>
        </a:xfrm>
      </p:grpSpPr>
      <p:sp>
        <p:nvSpPr>
          <p:cNvPr id="778" name="Google Shape;778;g357daf7dd47_0_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9" name="Google Shape;779;g357daf7dd47_0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4" name="Shape 784"/>
        <p:cNvGrpSpPr/>
        <p:nvPr/>
      </p:nvGrpSpPr>
      <p:grpSpPr>
        <a:xfrm>
          <a:off x="0" y="0"/>
          <a:ext cx="0" cy="0"/>
          <a:chOff x="0" y="0"/>
          <a:chExt cx="0" cy="0"/>
        </a:xfrm>
      </p:grpSpPr>
      <p:sp>
        <p:nvSpPr>
          <p:cNvPr id="785" name="Google Shape;785;g357daf7dd47_0_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6" name="Google Shape;786;g357daf7dd47_0_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2" name="Shape 792"/>
        <p:cNvGrpSpPr/>
        <p:nvPr/>
      </p:nvGrpSpPr>
      <p:grpSpPr>
        <a:xfrm>
          <a:off x="0" y="0"/>
          <a:ext cx="0" cy="0"/>
          <a:chOff x="0" y="0"/>
          <a:chExt cx="0" cy="0"/>
        </a:xfrm>
      </p:grpSpPr>
      <p:sp>
        <p:nvSpPr>
          <p:cNvPr id="793" name="Google Shape;793;g357daf7dd47_0_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4" name="Google Shape;794;g357daf7dd47_0_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9" name="Shape 799"/>
        <p:cNvGrpSpPr/>
        <p:nvPr/>
      </p:nvGrpSpPr>
      <p:grpSpPr>
        <a:xfrm>
          <a:off x="0" y="0"/>
          <a:ext cx="0" cy="0"/>
          <a:chOff x="0" y="0"/>
          <a:chExt cx="0" cy="0"/>
        </a:xfrm>
      </p:grpSpPr>
      <p:sp>
        <p:nvSpPr>
          <p:cNvPr id="800" name="Google Shape;800;g357daf7dd47_0_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1" name="Google Shape;801;g357daf7dd47_0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3" name="Shape 813"/>
        <p:cNvGrpSpPr/>
        <p:nvPr/>
      </p:nvGrpSpPr>
      <p:grpSpPr>
        <a:xfrm>
          <a:off x="0" y="0"/>
          <a:ext cx="0" cy="0"/>
          <a:chOff x="0" y="0"/>
          <a:chExt cx="0" cy="0"/>
        </a:xfrm>
      </p:grpSpPr>
      <p:sp>
        <p:nvSpPr>
          <p:cNvPr id="814" name="Google Shape;814;g357daf7dd47_0_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5" name="Google Shape;815;g357daf7dd47_0_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9" name="Shape 819"/>
        <p:cNvGrpSpPr/>
        <p:nvPr/>
      </p:nvGrpSpPr>
      <p:grpSpPr>
        <a:xfrm>
          <a:off x="0" y="0"/>
          <a:ext cx="0" cy="0"/>
          <a:chOff x="0" y="0"/>
          <a:chExt cx="0" cy="0"/>
        </a:xfrm>
      </p:grpSpPr>
      <p:sp>
        <p:nvSpPr>
          <p:cNvPr id="820" name="Google Shape;820;g357daf7dd47_0_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1" name="Google Shape;821;g357daf7dd47_0_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5" name="Shape 825"/>
        <p:cNvGrpSpPr/>
        <p:nvPr/>
      </p:nvGrpSpPr>
      <p:grpSpPr>
        <a:xfrm>
          <a:off x="0" y="0"/>
          <a:ext cx="0" cy="0"/>
          <a:chOff x="0" y="0"/>
          <a:chExt cx="0" cy="0"/>
        </a:xfrm>
      </p:grpSpPr>
      <p:sp>
        <p:nvSpPr>
          <p:cNvPr id="826" name="Google Shape;826;g357daf7dd47_0_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7" name="Google Shape;827;g357daf7dd47_0_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5" name="Shape 705"/>
        <p:cNvGrpSpPr/>
        <p:nvPr/>
      </p:nvGrpSpPr>
      <p:grpSpPr>
        <a:xfrm>
          <a:off x="0" y="0"/>
          <a:ext cx="0" cy="0"/>
          <a:chOff x="0" y="0"/>
          <a:chExt cx="0" cy="0"/>
        </a:xfrm>
      </p:grpSpPr>
      <p:sp>
        <p:nvSpPr>
          <p:cNvPr id="706" name="Google Shape;706;g357daf7dd47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7" name="Google Shape;707;g357daf7dd47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4" name="Shape 714"/>
        <p:cNvGrpSpPr/>
        <p:nvPr/>
      </p:nvGrpSpPr>
      <p:grpSpPr>
        <a:xfrm>
          <a:off x="0" y="0"/>
          <a:ext cx="0" cy="0"/>
          <a:chOff x="0" y="0"/>
          <a:chExt cx="0" cy="0"/>
        </a:xfrm>
      </p:grpSpPr>
      <p:sp>
        <p:nvSpPr>
          <p:cNvPr id="715" name="Google Shape;715;g357daf7dd47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6" name="Google Shape;716;g357daf7dd47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1" name="Shape 721"/>
        <p:cNvGrpSpPr/>
        <p:nvPr/>
      </p:nvGrpSpPr>
      <p:grpSpPr>
        <a:xfrm>
          <a:off x="0" y="0"/>
          <a:ext cx="0" cy="0"/>
          <a:chOff x="0" y="0"/>
          <a:chExt cx="0" cy="0"/>
        </a:xfrm>
      </p:grpSpPr>
      <p:sp>
        <p:nvSpPr>
          <p:cNvPr id="722" name="Google Shape;722;g357daf7dd47_0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3" name="Google Shape;723;g357daf7dd47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3" name="Shape 733"/>
        <p:cNvGrpSpPr/>
        <p:nvPr/>
      </p:nvGrpSpPr>
      <p:grpSpPr>
        <a:xfrm>
          <a:off x="0" y="0"/>
          <a:ext cx="0" cy="0"/>
          <a:chOff x="0" y="0"/>
          <a:chExt cx="0" cy="0"/>
        </a:xfrm>
      </p:grpSpPr>
      <p:sp>
        <p:nvSpPr>
          <p:cNvPr id="734" name="Google Shape;734;g357daf7dd47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5" name="Google Shape;735;g357daf7dd47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1" name="Shape 741"/>
        <p:cNvGrpSpPr/>
        <p:nvPr/>
      </p:nvGrpSpPr>
      <p:grpSpPr>
        <a:xfrm>
          <a:off x="0" y="0"/>
          <a:ext cx="0" cy="0"/>
          <a:chOff x="0" y="0"/>
          <a:chExt cx="0" cy="0"/>
        </a:xfrm>
      </p:grpSpPr>
      <p:sp>
        <p:nvSpPr>
          <p:cNvPr id="742" name="Google Shape;742;g357daf7dd47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3" name="Google Shape;743;g357daf7dd47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9" name="Shape 749"/>
        <p:cNvGrpSpPr/>
        <p:nvPr/>
      </p:nvGrpSpPr>
      <p:grpSpPr>
        <a:xfrm>
          <a:off x="0" y="0"/>
          <a:ext cx="0" cy="0"/>
          <a:chOff x="0" y="0"/>
          <a:chExt cx="0" cy="0"/>
        </a:xfrm>
      </p:grpSpPr>
      <p:sp>
        <p:nvSpPr>
          <p:cNvPr id="750" name="Google Shape;750;g357daf7dd47_0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1" name="Google Shape;751;g357daf7dd47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8" name="Shape 758"/>
        <p:cNvGrpSpPr/>
        <p:nvPr/>
      </p:nvGrpSpPr>
      <p:grpSpPr>
        <a:xfrm>
          <a:off x="0" y="0"/>
          <a:ext cx="0" cy="0"/>
          <a:chOff x="0" y="0"/>
          <a:chExt cx="0" cy="0"/>
        </a:xfrm>
      </p:grpSpPr>
      <p:sp>
        <p:nvSpPr>
          <p:cNvPr id="759" name="Google Shape;759;g357daf7dd47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0" name="Google Shape;760;g357daf7dd47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5" name="Shape 765"/>
        <p:cNvGrpSpPr/>
        <p:nvPr/>
      </p:nvGrpSpPr>
      <p:grpSpPr>
        <a:xfrm>
          <a:off x="0" y="0"/>
          <a:ext cx="0" cy="0"/>
          <a:chOff x="0" y="0"/>
          <a:chExt cx="0" cy="0"/>
        </a:xfrm>
      </p:grpSpPr>
      <p:sp>
        <p:nvSpPr>
          <p:cNvPr id="766" name="Google Shape;766;g357daf7dd47_0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7" name="Google Shape;767;g357daf7dd47_0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3.jpg"/><Relationship Id="rId3" Type="http://schemas.openxmlformats.org/officeDocument/2006/relationships/image" Target="../media/image6.png"/></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3.png"/><Relationship Id="rId3" Type="http://schemas.openxmlformats.org/officeDocument/2006/relationships/image" Target="../media/image69.png"/></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3.png"/><Relationship Id="rId3" Type="http://schemas.openxmlformats.org/officeDocument/2006/relationships/image" Target="../media/image6.png"/></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3.png"/><Relationship Id="rId3" Type="http://schemas.openxmlformats.org/officeDocument/2006/relationships/image" Target="../media/image5.png"/></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5.png"/><Relationship Id="rId3" Type="http://schemas.openxmlformats.org/officeDocument/2006/relationships/image" Target="../media/image10.png"/></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5.png"/><Relationship Id="rId3" Type="http://schemas.openxmlformats.org/officeDocument/2006/relationships/image" Target="../media/image7.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2.jpg"/><Relationship Id="rId3" Type="http://schemas.openxmlformats.org/officeDocument/2006/relationships/image" Target="../media/image5.png"/></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5.png"/><Relationship Id="rId3" Type="http://schemas.openxmlformats.org/officeDocument/2006/relationships/image" Target="../media/image1.png"/></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3.png"/><Relationship Id="rId3" Type="http://schemas.openxmlformats.org/officeDocument/2006/relationships/image" Target="../media/image18.png"/><Relationship Id="rId4" Type="http://schemas.openxmlformats.org/officeDocument/2006/relationships/image" Target="../media/image22.png"/></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 Id="rId3" Type="http://schemas.openxmlformats.org/officeDocument/2006/relationships/image" Target="../media/image65.png"/><Relationship Id="rId4" Type="http://schemas.openxmlformats.org/officeDocument/2006/relationships/image" Target="../media/image12.png"/></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10.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7.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8.png"/><Relationship Id="rId4" Type="http://schemas.openxmlformats.org/officeDocument/2006/relationships/image" Target="../media/image10.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8.png"/><Relationship Id="rId4" Type="http://schemas.openxmlformats.org/officeDocument/2006/relationships/image" Target="../media/image7.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8.png"/><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10.png"/><Relationship Id="rId4" Type="http://schemas.openxmlformats.org/officeDocument/2006/relationships/image" Target="../media/image29.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29.png"/><Relationship Id="rId4"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1.png"/><Relationship Id="rId4" Type="http://schemas.openxmlformats.org/officeDocument/2006/relationships/image" Target="../media/image17.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20.png"/><Relationship Id="rId4" Type="http://schemas.openxmlformats.org/officeDocument/2006/relationships/image" Target="../media/image10.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20.png"/><Relationship Id="rId4" Type="http://schemas.openxmlformats.org/officeDocument/2006/relationships/image" Target="../media/image7.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20.png"/><Relationship Id="rId4" Type="http://schemas.openxmlformats.org/officeDocument/2006/relationships/image" Target="../media/image1.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png"/><Relationship Id="rId3" Type="http://schemas.openxmlformats.org/officeDocument/2006/relationships/image" Target="../media/image15.png"/><Relationship Id="rId4" Type="http://schemas.openxmlformats.org/officeDocument/2006/relationships/image" Target="../media/image2.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 Id="rId3" Type="http://schemas.openxmlformats.org/officeDocument/2006/relationships/image" Target="../media/image12.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11.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26.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21.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3.jpg"/><Relationship Id="rId3" Type="http://schemas.openxmlformats.org/officeDocument/2006/relationships/image" Target="../media/image30.png"/><Relationship Id="rId4" Type="http://schemas.openxmlformats.org/officeDocument/2006/relationships/image" Target="../media/image1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3.jpg"/><Relationship Id="rId3" Type="http://schemas.openxmlformats.org/officeDocument/2006/relationships/image" Target="../media/image18.png"/><Relationship Id="rId4" Type="http://schemas.openxmlformats.org/officeDocument/2006/relationships/image" Target="../media/image12.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3.jpg"/><Relationship Id="rId3" Type="http://schemas.openxmlformats.org/officeDocument/2006/relationships/image" Target="../media/image30.png"/><Relationship Id="rId4" Type="http://schemas.openxmlformats.org/officeDocument/2006/relationships/image" Target="../media/image22.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3.jpg"/><Relationship Id="rId3" Type="http://schemas.openxmlformats.org/officeDocument/2006/relationships/image" Target="../media/image30.png"/><Relationship Id="rId4" Type="http://schemas.openxmlformats.org/officeDocument/2006/relationships/image" Target="../media/image12.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4.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5.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5.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1.pn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1.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6.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7.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7.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7.png"/><Relationship Id="rId3" Type="http://schemas.openxmlformats.org/officeDocument/2006/relationships/image" Target="../media/image58.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4.png"/></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4.png"/></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5.pn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7.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0.pn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7.png"/></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7.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8.jpg"/><Relationship Id="rId3" Type="http://schemas.openxmlformats.org/officeDocument/2006/relationships/image" Target="../media/image10.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1.pn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3.jpg"/></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3.jpg"/></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3.jpg"/></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3.jpg"/></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3.jpg"/><Relationship Id="rId3" Type="http://schemas.openxmlformats.org/officeDocument/2006/relationships/image" Target="../media/image18.png"/></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56.png"/></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56.png"/></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3.jpg"/><Relationship Id="rId3" Type="http://schemas.openxmlformats.org/officeDocument/2006/relationships/image" Target="../media/image7.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2.jpg"/><Relationship Id="rId3" Type="http://schemas.openxmlformats.org/officeDocument/2006/relationships/image" Target="../media/image1.png"/></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9.png"/></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9.png"/></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9.png"/></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9.png"/></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9.png"/></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9.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3.jpg"/><Relationship Id="rId3" Type="http://schemas.openxmlformats.org/officeDocument/2006/relationships/image" Target="../media/image2.png"/></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9.png"/></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9.png"/></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49.png"/></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 Id="rId3" Type="http://schemas.openxmlformats.org/officeDocument/2006/relationships/image" Target="../media/image49.png"/></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1.png"/><Relationship Id="rId3" Type="http://schemas.openxmlformats.org/officeDocument/2006/relationships/image" Target="../media/image49.png"/></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sic Titl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0" y="2004575"/>
            <a:ext cx="8520600" cy="79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3500"/>
              <a:buNone/>
              <a:defRPr sz="3500"/>
            </a:lvl1pPr>
            <a:lvl2pPr lvl="1" algn="ctr">
              <a:spcBef>
                <a:spcPts val="0"/>
              </a:spcBef>
              <a:spcAft>
                <a:spcPts val="0"/>
              </a:spcAft>
              <a:buSzPts val="3500"/>
              <a:buNone/>
              <a:defRPr sz="3500"/>
            </a:lvl2pPr>
            <a:lvl3pPr lvl="2" algn="ctr">
              <a:spcBef>
                <a:spcPts val="0"/>
              </a:spcBef>
              <a:spcAft>
                <a:spcPts val="0"/>
              </a:spcAft>
              <a:buSzPts val="3500"/>
              <a:buNone/>
              <a:defRPr sz="3500"/>
            </a:lvl3pPr>
            <a:lvl4pPr lvl="3" algn="ctr">
              <a:spcBef>
                <a:spcPts val="0"/>
              </a:spcBef>
              <a:spcAft>
                <a:spcPts val="0"/>
              </a:spcAft>
              <a:buSzPts val="3500"/>
              <a:buNone/>
              <a:defRPr sz="3500"/>
            </a:lvl4pPr>
            <a:lvl5pPr lvl="4" algn="ctr">
              <a:spcBef>
                <a:spcPts val="0"/>
              </a:spcBef>
              <a:spcAft>
                <a:spcPts val="0"/>
              </a:spcAft>
              <a:buSzPts val="3500"/>
              <a:buNone/>
              <a:defRPr sz="3500"/>
            </a:lvl5pPr>
            <a:lvl6pPr lvl="5" algn="ctr">
              <a:spcBef>
                <a:spcPts val="0"/>
              </a:spcBef>
              <a:spcAft>
                <a:spcPts val="0"/>
              </a:spcAft>
              <a:buSzPts val="3500"/>
              <a:buNone/>
              <a:defRPr sz="3500"/>
            </a:lvl6pPr>
            <a:lvl7pPr lvl="6" algn="ctr">
              <a:spcBef>
                <a:spcPts val="0"/>
              </a:spcBef>
              <a:spcAft>
                <a:spcPts val="0"/>
              </a:spcAft>
              <a:buSzPts val="3500"/>
              <a:buNone/>
              <a:defRPr sz="3500"/>
            </a:lvl7pPr>
            <a:lvl8pPr lvl="7" algn="ctr">
              <a:spcBef>
                <a:spcPts val="0"/>
              </a:spcBef>
              <a:spcAft>
                <a:spcPts val="0"/>
              </a:spcAft>
              <a:buSzPts val="3500"/>
              <a:buNone/>
              <a:defRPr sz="3500"/>
            </a:lvl8pPr>
            <a:lvl9pPr lvl="8" algn="ctr">
              <a:spcBef>
                <a:spcPts val="0"/>
              </a:spcBef>
              <a:spcAft>
                <a:spcPts val="0"/>
              </a:spcAft>
              <a:buSzPts val="3500"/>
              <a:buNone/>
              <a:defRPr sz="35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1600"/>
              <a:buNone/>
              <a:defRPr sz="16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Home Title Page 3">
  <p:cSld name="CUSTOM_2_1">
    <p:bg>
      <p:bgPr>
        <a:solidFill>
          <a:schemeClr val="lt2"/>
        </a:solidFill>
      </p:bgPr>
    </p:bg>
    <p:spTree>
      <p:nvGrpSpPr>
        <p:cNvPr id="79" name="Shape 79"/>
        <p:cNvGrpSpPr/>
        <p:nvPr/>
      </p:nvGrpSpPr>
      <p:grpSpPr>
        <a:xfrm>
          <a:off x="0" y="0"/>
          <a:ext cx="0" cy="0"/>
          <a:chOff x="0" y="0"/>
          <a:chExt cx="0" cy="0"/>
        </a:xfrm>
      </p:grpSpPr>
      <p:pic>
        <p:nvPicPr>
          <p:cNvPr id="80" name="Google Shape;80;p11"/>
          <p:cNvPicPr preferRelativeResize="0"/>
          <p:nvPr/>
        </p:nvPicPr>
        <p:blipFill rotWithShape="1">
          <a:blip r:embed="rId2">
            <a:alphaModFix/>
          </a:blip>
          <a:srcRect b="0" l="1867" r="1877" t="0"/>
          <a:stretch/>
        </p:blipFill>
        <p:spPr>
          <a:xfrm>
            <a:off x="865700" y="-576300"/>
            <a:ext cx="9345925" cy="6471124"/>
          </a:xfrm>
          <a:prstGeom prst="rect">
            <a:avLst/>
          </a:prstGeom>
          <a:noFill/>
          <a:ln>
            <a:noFill/>
          </a:ln>
        </p:spPr>
      </p:pic>
      <p:sp>
        <p:nvSpPr>
          <p:cNvPr id="81" name="Google Shape;81;p11"/>
          <p:cNvSpPr/>
          <p:nvPr/>
        </p:nvSpPr>
        <p:spPr>
          <a:xfrm>
            <a:off x="450000" y="976200"/>
            <a:ext cx="3631800" cy="36318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2" name="Google Shape;82;p11"/>
          <p:cNvSpPr/>
          <p:nvPr/>
        </p:nvSpPr>
        <p:spPr>
          <a:xfrm>
            <a:off x="2452200" y="2854625"/>
            <a:ext cx="3504300" cy="35043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3" name="Google Shape;83;p11"/>
          <p:cNvSpPr/>
          <p:nvPr/>
        </p:nvSpPr>
        <p:spPr>
          <a:xfrm>
            <a:off x="304025" y="-179550"/>
            <a:ext cx="1938600" cy="19386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4" name="Google Shape;84;p11"/>
          <p:cNvSpPr/>
          <p:nvPr/>
        </p:nvSpPr>
        <p:spPr>
          <a:xfrm>
            <a:off x="632350" y="3968400"/>
            <a:ext cx="2194800" cy="12687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85" name="Google Shape;85;p11"/>
          <p:cNvSpPr txBox="1"/>
          <p:nvPr>
            <p:ph type="ctrTitle"/>
          </p:nvPr>
        </p:nvSpPr>
        <p:spPr>
          <a:xfrm>
            <a:off x="311675" y="2991925"/>
            <a:ext cx="4515300" cy="1175100"/>
          </a:xfrm>
          <a:prstGeom prst="rect">
            <a:avLst/>
          </a:prstGeom>
        </p:spPr>
        <p:txBody>
          <a:bodyPr anchorCtr="0" anchor="b" bIns="91425" lIns="91425" spcFirstLastPara="1" rIns="91425" wrap="square" tIns="91425">
            <a:normAutofit/>
          </a:bodyPr>
          <a:lstStyle>
            <a:lvl1pPr lvl="0">
              <a:spcBef>
                <a:spcPts val="0"/>
              </a:spcBef>
              <a:spcAft>
                <a:spcPts val="0"/>
              </a:spcAft>
              <a:buSzPts val="3500"/>
              <a:buNone/>
              <a:defRPr sz="3500"/>
            </a:lvl1pPr>
            <a:lvl2pPr lvl="1" algn="ctr">
              <a:spcBef>
                <a:spcPts val="0"/>
              </a:spcBef>
              <a:spcAft>
                <a:spcPts val="0"/>
              </a:spcAft>
              <a:buClr>
                <a:schemeClr val="lt1"/>
              </a:buClr>
              <a:buSzPts val="3500"/>
              <a:buNone/>
              <a:defRPr sz="3500">
                <a:solidFill>
                  <a:schemeClr val="lt1"/>
                </a:solidFill>
              </a:defRPr>
            </a:lvl2pPr>
            <a:lvl3pPr lvl="2" algn="ctr">
              <a:spcBef>
                <a:spcPts val="0"/>
              </a:spcBef>
              <a:spcAft>
                <a:spcPts val="0"/>
              </a:spcAft>
              <a:buClr>
                <a:schemeClr val="lt1"/>
              </a:buClr>
              <a:buSzPts val="3500"/>
              <a:buNone/>
              <a:defRPr sz="3500">
                <a:solidFill>
                  <a:schemeClr val="lt1"/>
                </a:solidFill>
              </a:defRPr>
            </a:lvl3pPr>
            <a:lvl4pPr lvl="3" algn="ctr">
              <a:spcBef>
                <a:spcPts val="0"/>
              </a:spcBef>
              <a:spcAft>
                <a:spcPts val="0"/>
              </a:spcAft>
              <a:buClr>
                <a:schemeClr val="lt1"/>
              </a:buClr>
              <a:buSzPts val="3500"/>
              <a:buNone/>
              <a:defRPr sz="3500">
                <a:solidFill>
                  <a:schemeClr val="lt1"/>
                </a:solidFill>
              </a:defRPr>
            </a:lvl4pPr>
            <a:lvl5pPr lvl="4" algn="ctr">
              <a:spcBef>
                <a:spcPts val="0"/>
              </a:spcBef>
              <a:spcAft>
                <a:spcPts val="0"/>
              </a:spcAft>
              <a:buClr>
                <a:schemeClr val="lt1"/>
              </a:buClr>
              <a:buSzPts val="3500"/>
              <a:buNone/>
              <a:defRPr sz="3500">
                <a:solidFill>
                  <a:schemeClr val="lt1"/>
                </a:solidFill>
              </a:defRPr>
            </a:lvl5pPr>
            <a:lvl6pPr lvl="5" algn="ctr">
              <a:spcBef>
                <a:spcPts val="0"/>
              </a:spcBef>
              <a:spcAft>
                <a:spcPts val="0"/>
              </a:spcAft>
              <a:buClr>
                <a:schemeClr val="lt1"/>
              </a:buClr>
              <a:buSzPts val="3500"/>
              <a:buNone/>
              <a:defRPr sz="3500">
                <a:solidFill>
                  <a:schemeClr val="lt1"/>
                </a:solidFill>
              </a:defRPr>
            </a:lvl6pPr>
            <a:lvl7pPr lvl="6" algn="ctr">
              <a:spcBef>
                <a:spcPts val="0"/>
              </a:spcBef>
              <a:spcAft>
                <a:spcPts val="0"/>
              </a:spcAft>
              <a:buClr>
                <a:schemeClr val="lt1"/>
              </a:buClr>
              <a:buSzPts val="3500"/>
              <a:buNone/>
              <a:defRPr sz="3500">
                <a:solidFill>
                  <a:schemeClr val="lt1"/>
                </a:solidFill>
              </a:defRPr>
            </a:lvl7pPr>
            <a:lvl8pPr lvl="7" algn="ctr">
              <a:spcBef>
                <a:spcPts val="0"/>
              </a:spcBef>
              <a:spcAft>
                <a:spcPts val="0"/>
              </a:spcAft>
              <a:buClr>
                <a:schemeClr val="lt1"/>
              </a:buClr>
              <a:buSzPts val="3500"/>
              <a:buNone/>
              <a:defRPr sz="3500">
                <a:solidFill>
                  <a:schemeClr val="lt1"/>
                </a:solidFill>
              </a:defRPr>
            </a:lvl8pPr>
            <a:lvl9pPr lvl="8" algn="ctr">
              <a:spcBef>
                <a:spcPts val="0"/>
              </a:spcBef>
              <a:spcAft>
                <a:spcPts val="0"/>
              </a:spcAft>
              <a:buClr>
                <a:schemeClr val="lt1"/>
              </a:buClr>
              <a:buSzPts val="3500"/>
              <a:buNone/>
              <a:defRPr sz="3500">
                <a:solidFill>
                  <a:schemeClr val="lt1"/>
                </a:solidFill>
              </a:defRPr>
            </a:lvl9pPr>
          </a:lstStyle>
          <a:p/>
        </p:txBody>
      </p:sp>
      <p:sp>
        <p:nvSpPr>
          <p:cNvPr id="86" name="Google Shape;86;p11"/>
          <p:cNvSpPr txBox="1"/>
          <p:nvPr>
            <p:ph idx="1" type="subTitle"/>
          </p:nvPr>
        </p:nvSpPr>
        <p:spPr>
          <a:xfrm>
            <a:off x="311675" y="42315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SzPts val="1600"/>
              <a:buNone/>
              <a:defRPr sz="1600"/>
            </a:lvl1pPr>
            <a:lvl2pPr lvl="1" algn="ctr">
              <a:lnSpc>
                <a:spcPct val="100000"/>
              </a:lnSpc>
              <a:spcBef>
                <a:spcPts val="0"/>
              </a:spcBef>
              <a:spcAft>
                <a:spcPts val="0"/>
              </a:spcAft>
              <a:buClr>
                <a:schemeClr val="lt1"/>
              </a:buClr>
              <a:buSzPts val="2800"/>
              <a:buNone/>
              <a:defRPr sz="2800">
                <a:solidFill>
                  <a:schemeClr val="lt1"/>
                </a:solidFill>
              </a:defRPr>
            </a:lvl2pPr>
            <a:lvl3pPr lvl="2" algn="ctr">
              <a:lnSpc>
                <a:spcPct val="100000"/>
              </a:lnSpc>
              <a:spcBef>
                <a:spcPts val="0"/>
              </a:spcBef>
              <a:spcAft>
                <a:spcPts val="0"/>
              </a:spcAft>
              <a:buClr>
                <a:schemeClr val="lt1"/>
              </a:buClr>
              <a:buSzPts val="2800"/>
              <a:buNone/>
              <a:defRPr sz="2800">
                <a:solidFill>
                  <a:schemeClr val="lt1"/>
                </a:solidFill>
              </a:defRPr>
            </a:lvl3pPr>
            <a:lvl4pPr lvl="3" algn="ctr">
              <a:lnSpc>
                <a:spcPct val="100000"/>
              </a:lnSpc>
              <a:spcBef>
                <a:spcPts val="0"/>
              </a:spcBef>
              <a:spcAft>
                <a:spcPts val="0"/>
              </a:spcAft>
              <a:buClr>
                <a:schemeClr val="lt1"/>
              </a:buClr>
              <a:buSzPts val="2800"/>
              <a:buNone/>
              <a:defRPr sz="2800">
                <a:solidFill>
                  <a:schemeClr val="lt1"/>
                </a:solidFill>
              </a:defRPr>
            </a:lvl4pPr>
            <a:lvl5pPr lvl="4" algn="ctr">
              <a:lnSpc>
                <a:spcPct val="100000"/>
              </a:lnSpc>
              <a:spcBef>
                <a:spcPts val="0"/>
              </a:spcBef>
              <a:spcAft>
                <a:spcPts val="0"/>
              </a:spcAft>
              <a:buClr>
                <a:schemeClr val="lt1"/>
              </a:buClr>
              <a:buSzPts val="2800"/>
              <a:buNone/>
              <a:defRPr sz="2800">
                <a:solidFill>
                  <a:schemeClr val="lt1"/>
                </a:solidFill>
              </a:defRPr>
            </a:lvl5pPr>
            <a:lvl6pPr lvl="5" algn="ctr">
              <a:lnSpc>
                <a:spcPct val="100000"/>
              </a:lnSpc>
              <a:spcBef>
                <a:spcPts val="0"/>
              </a:spcBef>
              <a:spcAft>
                <a:spcPts val="0"/>
              </a:spcAft>
              <a:buClr>
                <a:schemeClr val="lt1"/>
              </a:buClr>
              <a:buSzPts val="2800"/>
              <a:buNone/>
              <a:defRPr sz="2800">
                <a:solidFill>
                  <a:schemeClr val="lt1"/>
                </a:solidFill>
              </a:defRPr>
            </a:lvl6pPr>
            <a:lvl7pPr lvl="6" algn="ctr">
              <a:lnSpc>
                <a:spcPct val="100000"/>
              </a:lnSpc>
              <a:spcBef>
                <a:spcPts val="0"/>
              </a:spcBef>
              <a:spcAft>
                <a:spcPts val="0"/>
              </a:spcAft>
              <a:buClr>
                <a:schemeClr val="lt1"/>
              </a:buClr>
              <a:buSzPts val="2800"/>
              <a:buNone/>
              <a:defRPr sz="2800">
                <a:solidFill>
                  <a:schemeClr val="lt1"/>
                </a:solidFill>
              </a:defRPr>
            </a:lvl7pPr>
            <a:lvl8pPr lvl="7" algn="ctr">
              <a:lnSpc>
                <a:spcPct val="100000"/>
              </a:lnSpc>
              <a:spcBef>
                <a:spcPts val="0"/>
              </a:spcBef>
              <a:spcAft>
                <a:spcPts val="0"/>
              </a:spcAft>
              <a:buClr>
                <a:schemeClr val="lt1"/>
              </a:buClr>
              <a:buSzPts val="2800"/>
              <a:buNone/>
              <a:defRPr sz="2800">
                <a:solidFill>
                  <a:schemeClr val="lt1"/>
                </a:solidFill>
              </a:defRPr>
            </a:lvl8pPr>
            <a:lvl9pPr lvl="8" algn="ctr">
              <a:lnSpc>
                <a:spcPct val="100000"/>
              </a:lnSpc>
              <a:spcBef>
                <a:spcPts val="0"/>
              </a:spcBef>
              <a:spcAft>
                <a:spcPts val="0"/>
              </a:spcAft>
              <a:buClr>
                <a:schemeClr val="lt1"/>
              </a:buClr>
              <a:buSzPts val="2800"/>
              <a:buNone/>
              <a:defRPr sz="2800">
                <a:solidFill>
                  <a:schemeClr val="lt1"/>
                </a:solidFill>
              </a:defRPr>
            </a:lvl9pPr>
          </a:lstStyle>
          <a:p/>
        </p:txBody>
      </p:sp>
      <p:pic>
        <p:nvPicPr>
          <p:cNvPr id="87" name="Google Shape;87;p11"/>
          <p:cNvPicPr preferRelativeResize="0"/>
          <p:nvPr/>
        </p:nvPicPr>
        <p:blipFill rotWithShape="1">
          <a:blip r:embed="rId3">
            <a:alphaModFix/>
          </a:blip>
          <a:srcRect b="159" l="0" r="0" t="159"/>
          <a:stretch/>
        </p:blipFill>
        <p:spPr>
          <a:xfrm>
            <a:off x="450006" y="450000"/>
            <a:ext cx="1395288" cy="397200"/>
          </a:xfrm>
          <a:prstGeom prst="rect">
            <a:avLst/>
          </a:prstGeom>
          <a:noFill/>
          <a:ln>
            <a:noFill/>
          </a:ln>
        </p:spPr>
      </p:pic>
    </p:spTree>
  </p:cSld>
  <p:clrMapOvr>
    <a:masterClrMapping/>
  </p:clrMapOvr>
</p:sldLayout>
</file>

<file path=ppt/slideLayouts/slideLayout10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Home Quotation 1">
  <p:cSld name="CUSTOM_27_2">
    <p:bg>
      <p:bgPr>
        <a:solidFill>
          <a:srgbClr val="74F3AF"/>
        </a:solidFill>
      </p:bgPr>
    </p:bg>
    <p:spTree>
      <p:nvGrpSpPr>
        <p:cNvPr id="617" name="Shape 617"/>
        <p:cNvGrpSpPr/>
        <p:nvPr/>
      </p:nvGrpSpPr>
      <p:grpSpPr>
        <a:xfrm>
          <a:off x="0" y="0"/>
          <a:ext cx="0" cy="0"/>
          <a:chOff x="0" y="0"/>
          <a:chExt cx="0" cy="0"/>
        </a:xfrm>
      </p:grpSpPr>
      <p:sp>
        <p:nvSpPr>
          <p:cNvPr id="618" name="Google Shape;618;p101"/>
          <p:cNvSpPr/>
          <p:nvPr/>
        </p:nvSpPr>
        <p:spPr>
          <a:xfrm>
            <a:off x="-87575" y="-151700"/>
            <a:ext cx="9303600" cy="5295000"/>
          </a:xfrm>
          <a:prstGeom prst="roundRect">
            <a:avLst>
              <a:gd fmla="val 0"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1167F5"/>
              </a:solidFill>
            </a:endParaRPr>
          </a:p>
        </p:txBody>
      </p:sp>
      <p:grpSp>
        <p:nvGrpSpPr>
          <p:cNvPr id="619" name="Google Shape;619;p101"/>
          <p:cNvGrpSpPr/>
          <p:nvPr/>
        </p:nvGrpSpPr>
        <p:grpSpPr>
          <a:xfrm>
            <a:off x="5581893" y="3879854"/>
            <a:ext cx="3831003" cy="2610773"/>
            <a:chOff x="8260016" y="4838690"/>
            <a:chExt cx="883982" cy="602421"/>
          </a:xfrm>
        </p:grpSpPr>
        <p:sp>
          <p:nvSpPr>
            <p:cNvPr id="620" name="Google Shape;620;p101"/>
            <p:cNvSpPr/>
            <p:nvPr/>
          </p:nvSpPr>
          <p:spPr>
            <a:xfrm>
              <a:off x="8588999" y="4838690"/>
              <a:ext cx="555000" cy="555000"/>
            </a:xfrm>
            <a:prstGeom prst="ellipse">
              <a:avLst/>
            </a:prstGeom>
            <a:solidFill>
              <a:srgbClr val="1E72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21" name="Google Shape;621;p101"/>
            <p:cNvSpPr/>
            <p:nvPr/>
          </p:nvSpPr>
          <p:spPr>
            <a:xfrm>
              <a:off x="8260016" y="4985711"/>
              <a:ext cx="455400" cy="455400"/>
            </a:xfrm>
            <a:prstGeom prst="ellipse">
              <a:avLst/>
            </a:prstGeom>
            <a:solidFill>
              <a:srgbClr val="1E72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sp>
        <p:nvSpPr>
          <p:cNvPr id="622" name="Google Shape;622;p101"/>
          <p:cNvSpPr txBox="1"/>
          <p:nvPr/>
        </p:nvSpPr>
        <p:spPr>
          <a:xfrm>
            <a:off x="449999" y="-495375"/>
            <a:ext cx="2660700" cy="3043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600"/>
              </a:spcBef>
              <a:spcAft>
                <a:spcPts val="0"/>
              </a:spcAft>
              <a:buNone/>
            </a:pPr>
            <a:r>
              <a:rPr lang="en-GB" sz="40000">
                <a:solidFill>
                  <a:srgbClr val="1E72FA"/>
                </a:solidFill>
                <a:latin typeface="Space Grotesk SemiBold"/>
                <a:ea typeface="Space Grotesk SemiBold"/>
                <a:cs typeface="Space Grotesk SemiBold"/>
                <a:sym typeface="Space Grotesk SemiBold"/>
              </a:rPr>
              <a:t>“</a:t>
            </a:r>
            <a:endParaRPr sz="40000">
              <a:solidFill>
                <a:srgbClr val="1E72FA"/>
              </a:solidFill>
              <a:latin typeface="Space Grotesk SemiBold"/>
              <a:ea typeface="Space Grotesk SemiBold"/>
              <a:cs typeface="Space Grotesk SemiBold"/>
              <a:sym typeface="Space Grotesk SemiBold"/>
            </a:endParaRPr>
          </a:p>
        </p:txBody>
      </p:sp>
      <p:sp>
        <p:nvSpPr>
          <p:cNvPr id="623" name="Google Shape;623;p101"/>
          <p:cNvSpPr txBox="1"/>
          <p:nvPr>
            <p:ph idx="1" type="body"/>
          </p:nvPr>
        </p:nvSpPr>
        <p:spPr>
          <a:xfrm>
            <a:off x="2073825" y="1304875"/>
            <a:ext cx="6241500" cy="2610900"/>
          </a:xfrm>
          <a:prstGeom prst="rect">
            <a:avLst/>
          </a:prstGeom>
        </p:spPr>
        <p:txBody>
          <a:bodyPr anchorCtr="0" anchor="t" bIns="91425" lIns="91425" spcFirstLastPara="1" rIns="91425" wrap="square" tIns="91425">
            <a:normAutofit/>
          </a:bodyPr>
          <a:lstStyle>
            <a:lvl1pPr indent="-393700" lvl="0" marL="457200">
              <a:spcBef>
                <a:spcPts val="0"/>
              </a:spcBef>
              <a:spcAft>
                <a:spcPts val="0"/>
              </a:spcAft>
              <a:buClr>
                <a:schemeClr val="lt1"/>
              </a:buClr>
              <a:buSzPts val="2600"/>
              <a:buChar char="●"/>
              <a:defRPr b="1" sz="2600">
                <a:solidFill>
                  <a:schemeClr val="lt1"/>
                </a:solidFill>
              </a:defRPr>
            </a:lvl1pPr>
            <a:lvl2pPr indent="-381000" lvl="1" marL="914400">
              <a:spcBef>
                <a:spcPts val="0"/>
              </a:spcBef>
              <a:spcAft>
                <a:spcPts val="0"/>
              </a:spcAft>
              <a:buClr>
                <a:schemeClr val="lt1"/>
              </a:buClr>
              <a:buSzPts val="2400"/>
              <a:buChar char="○"/>
              <a:defRPr b="1" sz="2400">
                <a:solidFill>
                  <a:schemeClr val="lt1"/>
                </a:solidFill>
              </a:defRPr>
            </a:lvl2pPr>
            <a:lvl3pPr indent="-381000" lvl="2" marL="1371600">
              <a:spcBef>
                <a:spcPts val="0"/>
              </a:spcBef>
              <a:spcAft>
                <a:spcPts val="0"/>
              </a:spcAft>
              <a:buClr>
                <a:schemeClr val="lt1"/>
              </a:buClr>
              <a:buSzPts val="2400"/>
              <a:buChar char="■"/>
              <a:defRPr b="1" sz="2400">
                <a:solidFill>
                  <a:schemeClr val="lt1"/>
                </a:solidFill>
              </a:defRPr>
            </a:lvl3pPr>
            <a:lvl4pPr indent="-381000" lvl="3" marL="1828800">
              <a:spcBef>
                <a:spcPts val="0"/>
              </a:spcBef>
              <a:spcAft>
                <a:spcPts val="0"/>
              </a:spcAft>
              <a:buClr>
                <a:schemeClr val="lt1"/>
              </a:buClr>
              <a:buSzPts val="2400"/>
              <a:buChar char="●"/>
              <a:defRPr b="1" sz="2400">
                <a:solidFill>
                  <a:schemeClr val="lt1"/>
                </a:solidFill>
              </a:defRPr>
            </a:lvl4pPr>
            <a:lvl5pPr indent="-381000" lvl="4" marL="2286000">
              <a:spcBef>
                <a:spcPts val="0"/>
              </a:spcBef>
              <a:spcAft>
                <a:spcPts val="0"/>
              </a:spcAft>
              <a:buClr>
                <a:schemeClr val="lt1"/>
              </a:buClr>
              <a:buSzPts val="2400"/>
              <a:buChar char="○"/>
              <a:defRPr b="1" sz="2400">
                <a:solidFill>
                  <a:schemeClr val="lt1"/>
                </a:solidFill>
              </a:defRPr>
            </a:lvl5pPr>
            <a:lvl6pPr indent="-381000" lvl="5" marL="2743200">
              <a:spcBef>
                <a:spcPts val="0"/>
              </a:spcBef>
              <a:spcAft>
                <a:spcPts val="0"/>
              </a:spcAft>
              <a:buClr>
                <a:schemeClr val="lt1"/>
              </a:buClr>
              <a:buSzPts val="2400"/>
              <a:buChar char="■"/>
              <a:defRPr b="1" sz="2400">
                <a:solidFill>
                  <a:schemeClr val="lt1"/>
                </a:solidFill>
              </a:defRPr>
            </a:lvl6pPr>
            <a:lvl7pPr indent="-381000" lvl="6" marL="3200400">
              <a:spcBef>
                <a:spcPts val="0"/>
              </a:spcBef>
              <a:spcAft>
                <a:spcPts val="0"/>
              </a:spcAft>
              <a:buClr>
                <a:schemeClr val="lt1"/>
              </a:buClr>
              <a:buSzPts val="2400"/>
              <a:buChar char="●"/>
              <a:defRPr b="1" sz="2400">
                <a:solidFill>
                  <a:schemeClr val="lt1"/>
                </a:solidFill>
              </a:defRPr>
            </a:lvl7pPr>
            <a:lvl8pPr indent="-381000" lvl="7" marL="3657600">
              <a:spcBef>
                <a:spcPts val="0"/>
              </a:spcBef>
              <a:spcAft>
                <a:spcPts val="0"/>
              </a:spcAft>
              <a:buClr>
                <a:schemeClr val="lt1"/>
              </a:buClr>
              <a:buSzPts val="2400"/>
              <a:buChar char="○"/>
              <a:defRPr b="1" sz="2400">
                <a:solidFill>
                  <a:schemeClr val="lt1"/>
                </a:solidFill>
              </a:defRPr>
            </a:lvl8pPr>
            <a:lvl9pPr indent="-381000" lvl="8" marL="4114800">
              <a:spcBef>
                <a:spcPts val="0"/>
              </a:spcBef>
              <a:spcAft>
                <a:spcPts val="0"/>
              </a:spcAft>
              <a:buClr>
                <a:schemeClr val="lt1"/>
              </a:buClr>
              <a:buSzPts val="2400"/>
              <a:buChar char="■"/>
              <a:defRPr b="1" sz="2400">
                <a:solidFill>
                  <a:schemeClr val="lt1"/>
                </a:solidFill>
              </a:defRPr>
            </a:lvl9pPr>
          </a:lstStyle>
          <a:p/>
        </p:txBody>
      </p:sp>
      <p:sp>
        <p:nvSpPr>
          <p:cNvPr id="624" name="Google Shape;624;p101"/>
          <p:cNvSpPr txBox="1"/>
          <p:nvPr>
            <p:ph type="title"/>
          </p:nvPr>
        </p:nvSpPr>
        <p:spPr>
          <a:xfrm>
            <a:off x="2073825" y="3692875"/>
            <a:ext cx="2421900" cy="355200"/>
          </a:xfrm>
          <a:prstGeom prst="rect">
            <a:avLst/>
          </a:prstGeom>
        </p:spPr>
        <p:txBody>
          <a:bodyPr anchorCtr="0" anchor="t" bIns="91425" lIns="91425" spcFirstLastPara="1" rIns="91425" wrap="square" tIns="91425">
            <a:normAutofit/>
          </a:bodyPr>
          <a:lstStyle>
            <a:lvl1pPr lvl="0">
              <a:spcBef>
                <a:spcPts val="0"/>
              </a:spcBef>
              <a:spcAft>
                <a:spcPts val="0"/>
              </a:spcAft>
              <a:buSzPts val="1250"/>
              <a:buNone/>
              <a:defRPr sz="1250"/>
            </a:lvl1pPr>
            <a:lvl2pPr lvl="1">
              <a:spcBef>
                <a:spcPts val="0"/>
              </a:spcBef>
              <a:spcAft>
                <a:spcPts val="0"/>
              </a:spcAft>
              <a:buSzPts val="1250"/>
              <a:buNone/>
              <a:defRPr sz="1250"/>
            </a:lvl2pPr>
            <a:lvl3pPr lvl="2">
              <a:spcBef>
                <a:spcPts val="0"/>
              </a:spcBef>
              <a:spcAft>
                <a:spcPts val="0"/>
              </a:spcAft>
              <a:buSzPts val="1250"/>
              <a:buNone/>
              <a:defRPr sz="1250"/>
            </a:lvl3pPr>
            <a:lvl4pPr lvl="3">
              <a:spcBef>
                <a:spcPts val="0"/>
              </a:spcBef>
              <a:spcAft>
                <a:spcPts val="0"/>
              </a:spcAft>
              <a:buSzPts val="1250"/>
              <a:buNone/>
              <a:defRPr sz="1250"/>
            </a:lvl4pPr>
            <a:lvl5pPr lvl="4">
              <a:spcBef>
                <a:spcPts val="0"/>
              </a:spcBef>
              <a:spcAft>
                <a:spcPts val="0"/>
              </a:spcAft>
              <a:buSzPts val="1250"/>
              <a:buNone/>
              <a:defRPr sz="1250"/>
            </a:lvl5pPr>
            <a:lvl6pPr lvl="5">
              <a:spcBef>
                <a:spcPts val="0"/>
              </a:spcBef>
              <a:spcAft>
                <a:spcPts val="0"/>
              </a:spcAft>
              <a:buSzPts val="1250"/>
              <a:buNone/>
              <a:defRPr sz="1250"/>
            </a:lvl6pPr>
            <a:lvl7pPr lvl="6">
              <a:spcBef>
                <a:spcPts val="0"/>
              </a:spcBef>
              <a:spcAft>
                <a:spcPts val="0"/>
              </a:spcAft>
              <a:buSzPts val="1250"/>
              <a:buNone/>
              <a:defRPr sz="1250"/>
            </a:lvl7pPr>
            <a:lvl8pPr lvl="7">
              <a:spcBef>
                <a:spcPts val="0"/>
              </a:spcBef>
              <a:spcAft>
                <a:spcPts val="0"/>
              </a:spcAft>
              <a:buSzPts val="1250"/>
              <a:buNone/>
              <a:defRPr sz="1250"/>
            </a:lvl8pPr>
            <a:lvl9pPr lvl="8">
              <a:spcBef>
                <a:spcPts val="0"/>
              </a:spcBef>
              <a:spcAft>
                <a:spcPts val="0"/>
              </a:spcAft>
              <a:buSzPts val="1250"/>
              <a:buNone/>
              <a:defRPr sz="1250"/>
            </a:lvl9pPr>
          </a:lstStyle>
          <a:p/>
        </p:txBody>
      </p:sp>
      <p:sp>
        <p:nvSpPr>
          <p:cNvPr id="625" name="Google Shape;625;p101"/>
          <p:cNvSpPr txBox="1"/>
          <p:nvPr>
            <p:ph idx="2" type="subTitle"/>
          </p:nvPr>
        </p:nvSpPr>
        <p:spPr>
          <a:xfrm>
            <a:off x="2073825" y="39342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SzPts val="1300"/>
              <a:buNone/>
              <a:defRPr sz="1300"/>
            </a:lvl1pPr>
            <a:lvl2pPr lvl="1" algn="ctr">
              <a:lnSpc>
                <a:spcPct val="100000"/>
              </a:lnSpc>
              <a:spcBef>
                <a:spcPts val="0"/>
              </a:spcBef>
              <a:spcAft>
                <a:spcPts val="0"/>
              </a:spcAft>
              <a:buSzPts val="1300"/>
              <a:buNone/>
              <a:defRPr sz="1300"/>
            </a:lvl2pPr>
            <a:lvl3pPr lvl="2" algn="ctr">
              <a:lnSpc>
                <a:spcPct val="100000"/>
              </a:lnSpc>
              <a:spcBef>
                <a:spcPts val="0"/>
              </a:spcBef>
              <a:spcAft>
                <a:spcPts val="0"/>
              </a:spcAft>
              <a:buSzPts val="1300"/>
              <a:buNone/>
              <a:defRPr sz="1300"/>
            </a:lvl3pPr>
            <a:lvl4pPr lvl="3" algn="ctr">
              <a:lnSpc>
                <a:spcPct val="100000"/>
              </a:lnSpc>
              <a:spcBef>
                <a:spcPts val="0"/>
              </a:spcBef>
              <a:spcAft>
                <a:spcPts val="0"/>
              </a:spcAft>
              <a:buSzPts val="1300"/>
              <a:buNone/>
              <a:defRPr sz="1300"/>
            </a:lvl4pPr>
            <a:lvl5pPr lvl="4" algn="ctr">
              <a:lnSpc>
                <a:spcPct val="100000"/>
              </a:lnSpc>
              <a:spcBef>
                <a:spcPts val="0"/>
              </a:spcBef>
              <a:spcAft>
                <a:spcPts val="0"/>
              </a:spcAft>
              <a:buSzPts val="1300"/>
              <a:buNone/>
              <a:defRPr sz="1300"/>
            </a:lvl5pPr>
            <a:lvl6pPr lvl="5" algn="ctr">
              <a:lnSpc>
                <a:spcPct val="100000"/>
              </a:lnSpc>
              <a:spcBef>
                <a:spcPts val="0"/>
              </a:spcBef>
              <a:spcAft>
                <a:spcPts val="0"/>
              </a:spcAft>
              <a:buSzPts val="1300"/>
              <a:buNone/>
              <a:defRPr sz="1300"/>
            </a:lvl6pPr>
            <a:lvl7pPr lvl="6" algn="ctr">
              <a:lnSpc>
                <a:spcPct val="100000"/>
              </a:lnSpc>
              <a:spcBef>
                <a:spcPts val="0"/>
              </a:spcBef>
              <a:spcAft>
                <a:spcPts val="0"/>
              </a:spcAft>
              <a:buSzPts val="1300"/>
              <a:buNone/>
              <a:defRPr sz="1300"/>
            </a:lvl7pPr>
            <a:lvl8pPr lvl="7" algn="ctr">
              <a:lnSpc>
                <a:spcPct val="100000"/>
              </a:lnSpc>
              <a:spcBef>
                <a:spcPts val="0"/>
              </a:spcBef>
              <a:spcAft>
                <a:spcPts val="0"/>
              </a:spcAft>
              <a:buSzPts val="1300"/>
              <a:buNone/>
              <a:defRPr sz="1300"/>
            </a:lvl8pPr>
            <a:lvl9pPr lvl="8" algn="ctr">
              <a:lnSpc>
                <a:spcPct val="100000"/>
              </a:lnSpc>
              <a:spcBef>
                <a:spcPts val="0"/>
              </a:spcBef>
              <a:spcAft>
                <a:spcPts val="0"/>
              </a:spcAft>
              <a:buSzPts val="1300"/>
              <a:buNone/>
              <a:defRPr sz="1300"/>
            </a:lvl9pPr>
          </a:lstStyle>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Tuition Quotation 1 ">
  <p:cSld name="CUSTOM_27_2_1">
    <p:bg>
      <p:bgPr>
        <a:solidFill>
          <a:srgbClr val="74F3AF"/>
        </a:solidFill>
      </p:bgPr>
    </p:bg>
    <p:spTree>
      <p:nvGrpSpPr>
        <p:cNvPr id="626" name="Shape 626"/>
        <p:cNvGrpSpPr/>
        <p:nvPr/>
      </p:nvGrpSpPr>
      <p:grpSpPr>
        <a:xfrm>
          <a:off x="0" y="0"/>
          <a:ext cx="0" cy="0"/>
          <a:chOff x="0" y="0"/>
          <a:chExt cx="0" cy="0"/>
        </a:xfrm>
      </p:grpSpPr>
      <p:sp>
        <p:nvSpPr>
          <p:cNvPr id="627" name="Google Shape;627;p102"/>
          <p:cNvSpPr/>
          <p:nvPr/>
        </p:nvSpPr>
        <p:spPr>
          <a:xfrm>
            <a:off x="-87575" y="-151700"/>
            <a:ext cx="9303600" cy="5295000"/>
          </a:xfrm>
          <a:prstGeom prst="roundRect">
            <a:avLst>
              <a:gd fmla="val 0" name="adj"/>
            </a:avLst>
          </a:prstGeom>
          <a:solidFill>
            <a:srgbClr val="184BC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1167F5"/>
              </a:solidFill>
            </a:endParaRPr>
          </a:p>
        </p:txBody>
      </p:sp>
      <p:grpSp>
        <p:nvGrpSpPr>
          <p:cNvPr id="628" name="Google Shape;628;p102"/>
          <p:cNvGrpSpPr/>
          <p:nvPr/>
        </p:nvGrpSpPr>
        <p:grpSpPr>
          <a:xfrm>
            <a:off x="5581893" y="3879854"/>
            <a:ext cx="3831003" cy="2610773"/>
            <a:chOff x="8260016" y="4838690"/>
            <a:chExt cx="883982" cy="602421"/>
          </a:xfrm>
        </p:grpSpPr>
        <p:sp>
          <p:nvSpPr>
            <p:cNvPr id="629" name="Google Shape;629;p102"/>
            <p:cNvSpPr/>
            <p:nvPr/>
          </p:nvSpPr>
          <p:spPr>
            <a:xfrm>
              <a:off x="8588999" y="4838690"/>
              <a:ext cx="555000" cy="555000"/>
            </a:xfrm>
            <a:prstGeom prst="ellipse">
              <a:avLst/>
            </a:prstGeom>
            <a:solidFill>
              <a:srgbClr val="1E72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30" name="Google Shape;630;p102"/>
            <p:cNvSpPr/>
            <p:nvPr/>
          </p:nvSpPr>
          <p:spPr>
            <a:xfrm>
              <a:off x="8260016" y="4985711"/>
              <a:ext cx="455400" cy="455400"/>
            </a:xfrm>
            <a:prstGeom prst="ellipse">
              <a:avLst/>
            </a:prstGeom>
            <a:solidFill>
              <a:srgbClr val="1E72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sp>
        <p:nvSpPr>
          <p:cNvPr id="631" name="Google Shape;631;p102"/>
          <p:cNvSpPr txBox="1"/>
          <p:nvPr/>
        </p:nvSpPr>
        <p:spPr>
          <a:xfrm>
            <a:off x="449999" y="-495375"/>
            <a:ext cx="2660700" cy="3043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600"/>
              </a:spcBef>
              <a:spcAft>
                <a:spcPts val="0"/>
              </a:spcAft>
              <a:buNone/>
            </a:pPr>
            <a:r>
              <a:rPr lang="en-GB" sz="40000">
                <a:solidFill>
                  <a:srgbClr val="1E72FA"/>
                </a:solidFill>
                <a:latin typeface="Space Grotesk SemiBold"/>
                <a:ea typeface="Space Grotesk SemiBold"/>
                <a:cs typeface="Space Grotesk SemiBold"/>
                <a:sym typeface="Space Grotesk SemiBold"/>
              </a:rPr>
              <a:t>“</a:t>
            </a:r>
            <a:endParaRPr sz="40000">
              <a:solidFill>
                <a:srgbClr val="1E72FA"/>
              </a:solidFill>
              <a:latin typeface="Space Grotesk SemiBold"/>
              <a:ea typeface="Space Grotesk SemiBold"/>
              <a:cs typeface="Space Grotesk SemiBold"/>
              <a:sym typeface="Space Grotesk SemiBold"/>
            </a:endParaRPr>
          </a:p>
        </p:txBody>
      </p:sp>
      <p:sp>
        <p:nvSpPr>
          <p:cNvPr id="632" name="Google Shape;632;p102"/>
          <p:cNvSpPr txBox="1"/>
          <p:nvPr>
            <p:ph idx="1" type="body"/>
          </p:nvPr>
        </p:nvSpPr>
        <p:spPr>
          <a:xfrm>
            <a:off x="2073825" y="1304875"/>
            <a:ext cx="6241500" cy="2610900"/>
          </a:xfrm>
          <a:prstGeom prst="rect">
            <a:avLst/>
          </a:prstGeom>
        </p:spPr>
        <p:txBody>
          <a:bodyPr anchorCtr="0" anchor="t" bIns="91425" lIns="91425" spcFirstLastPara="1" rIns="91425" wrap="square" tIns="91425">
            <a:normAutofit/>
          </a:bodyPr>
          <a:lstStyle>
            <a:lvl1pPr indent="-393700" lvl="0" marL="457200">
              <a:spcBef>
                <a:spcPts val="0"/>
              </a:spcBef>
              <a:spcAft>
                <a:spcPts val="0"/>
              </a:spcAft>
              <a:buClr>
                <a:schemeClr val="lt1"/>
              </a:buClr>
              <a:buSzPts val="2600"/>
              <a:buChar char="●"/>
              <a:defRPr b="1" sz="2600">
                <a:solidFill>
                  <a:schemeClr val="lt1"/>
                </a:solidFill>
              </a:defRPr>
            </a:lvl1pPr>
            <a:lvl2pPr indent="-381000" lvl="1" marL="914400">
              <a:spcBef>
                <a:spcPts val="0"/>
              </a:spcBef>
              <a:spcAft>
                <a:spcPts val="0"/>
              </a:spcAft>
              <a:buClr>
                <a:schemeClr val="lt1"/>
              </a:buClr>
              <a:buSzPts val="2400"/>
              <a:buChar char="○"/>
              <a:defRPr b="1" sz="2400">
                <a:solidFill>
                  <a:schemeClr val="lt1"/>
                </a:solidFill>
              </a:defRPr>
            </a:lvl2pPr>
            <a:lvl3pPr indent="-381000" lvl="2" marL="1371600">
              <a:spcBef>
                <a:spcPts val="0"/>
              </a:spcBef>
              <a:spcAft>
                <a:spcPts val="0"/>
              </a:spcAft>
              <a:buClr>
                <a:schemeClr val="lt1"/>
              </a:buClr>
              <a:buSzPts val="2400"/>
              <a:buChar char="■"/>
              <a:defRPr b="1" sz="2400">
                <a:solidFill>
                  <a:schemeClr val="lt1"/>
                </a:solidFill>
              </a:defRPr>
            </a:lvl3pPr>
            <a:lvl4pPr indent="-381000" lvl="3" marL="1828800">
              <a:spcBef>
                <a:spcPts val="0"/>
              </a:spcBef>
              <a:spcAft>
                <a:spcPts val="0"/>
              </a:spcAft>
              <a:buClr>
                <a:schemeClr val="lt1"/>
              </a:buClr>
              <a:buSzPts val="2400"/>
              <a:buChar char="●"/>
              <a:defRPr b="1" sz="2400">
                <a:solidFill>
                  <a:schemeClr val="lt1"/>
                </a:solidFill>
              </a:defRPr>
            </a:lvl4pPr>
            <a:lvl5pPr indent="-381000" lvl="4" marL="2286000">
              <a:spcBef>
                <a:spcPts val="0"/>
              </a:spcBef>
              <a:spcAft>
                <a:spcPts val="0"/>
              </a:spcAft>
              <a:buClr>
                <a:schemeClr val="lt1"/>
              </a:buClr>
              <a:buSzPts val="2400"/>
              <a:buChar char="○"/>
              <a:defRPr b="1" sz="2400">
                <a:solidFill>
                  <a:schemeClr val="lt1"/>
                </a:solidFill>
              </a:defRPr>
            </a:lvl5pPr>
            <a:lvl6pPr indent="-381000" lvl="5" marL="2743200">
              <a:spcBef>
                <a:spcPts val="0"/>
              </a:spcBef>
              <a:spcAft>
                <a:spcPts val="0"/>
              </a:spcAft>
              <a:buClr>
                <a:schemeClr val="lt1"/>
              </a:buClr>
              <a:buSzPts val="2400"/>
              <a:buChar char="■"/>
              <a:defRPr b="1" sz="2400">
                <a:solidFill>
                  <a:schemeClr val="lt1"/>
                </a:solidFill>
              </a:defRPr>
            </a:lvl6pPr>
            <a:lvl7pPr indent="-381000" lvl="6" marL="3200400">
              <a:spcBef>
                <a:spcPts val="0"/>
              </a:spcBef>
              <a:spcAft>
                <a:spcPts val="0"/>
              </a:spcAft>
              <a:buClr>
                <a:schemeClr val="lt1"/>
              </a:buClr>
              <a:buSzPts val="2400"/>
              <a:buChar char="●"/>
              <a:defRPr b="1" sz="2400">
                <a:solidFill>
                  <a:schemeClr val="lt1"/>
                </a:solidFill>
              </a:defRPr>
            </a:lvl7pPr>
            <a:lvl8pPr indent="-381000" lvl="7" marL="3657600">
              <a:spcBef>
                <a:spcPts val="0"/>
              </a:spcBef>
              <a:spcAft>
                <a:spcPts val="0"/>
              </a:spcAft>
              <a:buClr>
                <a:schemeClr val="lt1"/>
              </a:buClr>
              <a:buSzPts val="2400"/>
              <a:buChar char="○"/>
              <a:defRPr b="1" sz="2400">
                <a:solidFill>
                  <a:schemeClr val="lt1"/>
                </a:solidFill>
              </a:defRPr>
            </a:lvl8pPr>
            <a:lvl9pPr indent="-381000" lvl="8" marL="4114800">
              <a:spcBef>
                <a:spcPts val="0"/>
              </a:spcBef>
              <a:spcAft>
                <a:spcPts val="0"/>
              </a:spcAft>
              <a:buClr>
                <a:schemeClr val="lt1"/>
              </a:buClr>
              <a:buSzPts val="2400"/>
              <a:buChar char="■"/>
              <a:defRPr b="1" sz="2400">
                <a:solidFill>
                  <a:schemeClr val="lt1"/>
                </a:solidFill>
              </a:defRPr>
            </a:lvl9pPr>
          </a:lstStyle>
          <a:p/>
        </p:txBody>
      </p:sp>
      <p:sp>
        <p:nvSpPr>
          <p:cNvPr id="633" name="Google Shape;633;p102"/>
          <p:cNvSpPr txBox="1"/>
          <p:nvPr>
            <p:ph type="title"/>
          </p:nvPr>
        </p:nvSpPr>
        <p:spPr>
          <a:xfrm>
            <a:off x="2073825" y="3692875"/>
            <a:ext cx="2421900" cy="355200"/>
          </a:xfrm>
          <a:prstGeom prst="rect">
            <a:avLst/>
          </a:prstGeom>
        </p:spPr>
        <p:txBody>
          <a:bodyPr anchorCtr="0" anchor="t" bIns="91425" lIns="91425" spcFirstLastPara="1" rIns="91425" wrap="square" tIns="91425">
            <a:normAutofit/>
          </a:bodyPr>
          <a:lstStyle>
            <a:lvl1pPr lvl="0">
              <a:spcBef>
                <a:spcPts val="0"/>
              </a:spcBef>
              <a:spcAft>
                <a:spcPts val="0"/>
              </a:spcAft>
              <a:buSzPts val="1250"/>
              <a:buNone/>
              <a:defRPr sz="1250"/>
            </a:lvl1pPr>
            <a:lvl2pPr lvl="1">
              <a:spcBef>
                <a:spcPts val="0"/>
              </a:spcBef>
              <a:spcAft>
                <a:spcPts val="0"/>
              </a:spcAft>
              <a:buSzPts val="1250"/>
              <a:buNone/>
              <a:defRPr sz="1250"/>
            </a:lvl2pPr>
            <a:lvl3pPr lvl="2">
              <a:spcBef>
                <a:spcPts val="0"/>
              </a:spcBef>
              <a:spcAft>
                <a:spcPts val="0"/>
              </a:spcAft>
              <a:buSzPts val="1250"/>
              <a:buNone/>
              <a:defRPr sz="1250"/>
            </a:lvl3pPr>
            <a:lvl4pPr lvl="3">
              <a:spcBef>
                <a:spcPts val="0"/>
              </a:spcBef>
              <a:spcAft>
                <a:spcPts val="0"/>
              </a:spcAft>
              <a:buSzPts val="1250"/>
              <a:buNone/>
              <a:defRPr sz="1250"/>
            </a:lvl4pPr>
            <a:lvl5pPr lvl="4">
              <a:spcBef>
                <a:spcPts val="0"/>
              </a:spcBef>
              <a:spcAft>
                <a:spcPts val="0"/>
              </a:spcAft>
              <a:buSzPts val="1250"/>
              <a:buNone/>
              <a:defRPr sz="1250"/>
            </a:lvl5pPr>
            <a:lvl6pPr lvl="5">
              <a:spcBef>
                <a:spcPts val="0"/>
              </a:spcBef>
              <a:spcAft>
                <a:spcPts val="0"/>
              </a:spcAft>
              <a:buSzPts val="1250"/>
              <a:buNone/>
              <a:defRPr sz="1250"/>
            </a:lvl6pPr>
            <a:lvl7pPr lvl="6">
              <a:spcBef>
                <a:spcPts val="0"/>
              </a:spcBef>
              <a:spcAft>
                <a:spcPts val="0"/>
              </a:spcAft>
              <a:buSzPts val="1250"/>
              <a:buNone/>
              <a:defRPr sz="1250"/>
            </a:lvl7pPr>
            <a:lvl8pPr lvl="7">
              <a:spcBef>
                <a:spcPts val="0"/>
              </a:spcBef>
              <a:spcAft>
                <a:spcPts val="0"/>
              </a:spcAft>
              <a:buSzPts val="1250"/>
              <a:buNone/>
              <a:defRPr sz="1250"/>
            </a:lvl8pPr>
            <a:lvl9pPr lvl="8">
              <a:spcBef>
                <a:spcPts val="0"/>
              </a:spcBef>
              <a:spcAft>
                <a:spcPts val="0"/>
              </a:spcAft>
              <a:buSzPts val="1250"/>
              <a:buNone/>
              <a:defRPr sz="1250"/>
            </a:lvl9pPr>
          </a:lstStyle>
          <a:p/>
        </p:txBody>
      </p:sp>
      <p:sp>
        <p:nvSpPr>
          <p:cNvPr id="634" name="Google Shape;634;p102"/>
          <p:cNvSpPr txBox="1"/>
          <p:nvPr>
            <p:ph idx="2" type="subTitle"/>
          </p:nvPr>
        </p:nvSpPr>
        <p:spPr>
          <a:xfrm>
            <a:off x="2073825" y="39342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SzPts val="1300"/>
              <a:buNone/>
              <a:defRPr sz="1300"/>
            </a:lvl1pPr>
            <a:lvl2pPr lvl="1" algn="ctr">
              <a:lnSpc>
                <a:spcPct val="100000"/>
              </a:lnSpc>
              <a:spcBef>
                <a:spcPts val="0"/>
              </a:spcBef>
              <a:spcAft>
                <a:spcPts val="0"/>
              </a:spcAft>
              <a:buSzPts val="1300"/>
              <a:buNone/>
              <a:defRPr sz="1300"/>
            </a:lvl2pPr>
            <a:lvl3pPr lvl="2" algn="ctr">
              <a:lnSpc>
                <a:spcPct val="100000"/>
              </a:lnSpc>
              <a:spcBef>
                <a:spcPts val="0"/>
              </a:spcBef>
              <a:spcAft>
                <a:spcPts val="0"/>
              </a:spcAft>
              <a:buSzPts val="1300"/>
              <a:buNone/>
              <a:defRPr sz="1300"/>
            </a:lvl3pPr>
            <a:lvl4pPr lvl="3" algn="ctr">
              <a:lnSpc>
                <a:spcPct val="100000"/>
              </a:lnSpc>
              <a:spcBef>
                <a:spcPts val="0"/>
              </a:spcBef>
              <a:spcAft>
                <a:spcPts val="0"/>
              </a:spcAft>
              <a:buSzPts val="1300"/>
              <a:buNone/>
              <a:defRPr sz="1300"/>
            </a:lvl4pPr>
            <a:lvl5pPr lvl="4" algn="ctr">
              <a:lnSpc>
                <a:spcPct val="100000"/>
              </a:lnSpc>
              <a:spcBef>
                <a:spcPts val="0"/>
              </a:spcBef>
              <a:spcAft>
                <a:spcPts val="0"/>
              </a:spcAft>
              <a:buSzPts val="1300"/>
              <a:buNone/>
              <a:defRPr sz="1300"/>
            </a:lvl5pPr>
            <a:lvl6pPr lvl="5" algn="ctr">
              <a:lnSpc>
                <a:spcPct val="100000"/>
              </a:lnSpc>
              <a:spcBef>
                <a:spcPts val="0"/>
              </a:spcBef>
              <a:spcAft>
                <a:spcPts val="0"/>
              </a:spcAft>
              <a:buSzPts val="1300"/>
              <a:buNone/>
              <a:defRPr sz="1300"/>
            </a:lvl6pPr>
            <a:lvl7pPr lvl="6" algn="ctr">
              <a:lnSpc>
                <a:spcPct val="100000"/>
              </a:lnSpc>
              <a:spcBef>
                <a:spcPts val="0"/>
              </a:spcBef>
              <a:spcAft>
                <a:spcPts val="0"/>
              </a:spcAft>
              <a:buSzPts val="1300"/>
              <a:buNone/>
              <a:defRPr sz="1300"/>
            </a:lvl7pPr>
            <a:lvl8pPr lvl="7" algn="ctr">
              <a:lnSpc>
                <a:spcPct val="100000"/>
              </a:lnSpc>
              <a:spcBef>
                <a:spcPts val="0"/>
              </a:spcBef>
              <a:spcAft>
                <a:spcPts val="0"/>
              </a:spcAft>
              <a:buSzPts val="1300"/>
              <a:buNone/>
              <a:defRPr sz="1300"/>
            </a:lvl8pPr>
            <a:lvl9pPr lvl="8" algn="ctr">
              <a:lnSpc>
                <a:spcPct val="100000"/>
              </a:lnSpc>
              <a:spcBef>
                <a:spcPts val="0"/>
              </a:spcBef>
              <a:spcAft>
                <a:spcPts val="0"/>
              </a:spcAft>
              <a:buSzPts val="1300"/>
              <a:buNone/>
              <a:defRPr sz="1300"/>
            </a:lvl9pPr>
          </a:lstStyle>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Learning Quotation 1 ">
  <p:cSld name="CUSTOM_27_1">
    <p:bg>
      <p:bgPr>
        <a:solidFill>
          <a:srgbClr val="74F3AF"/>
        </a:solidFill>
      </p:bgPr>
    </p:bg>
    <p:spTree>
      <p:nvGrpSpPr>
        <p:cNvPr id="635" name="Shape 635"/>
        <p:cNvGrpSpPr/>
        <p:nvPr/>
      </p:nvGrpSpPr>
      <p:grpSpPr>
        <a:xfrm>
          <a:off x="0" y="0"/>
          <a:ext cx="0" cy="0"/>
          <a:chOff x="0" y="0"/>
          <a:chExt cx="0" cy="0"/>
        </a:xfrm>
      </p:grpSpPr>
      <p:sp>
        <p:nvSpPr>
          <p:cNvPr id="636" name="Google Shape;636;p103"/>
          <p:cNvSpPr txBox="1"/>
          <p:nvPr/>
        </p:nvSpPr>
        <p:spPr>
          <a:xfrm>
            <a:off x="449999" y="-495375"/>
            <a:ext cx="2660700" cy="3043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600"/>
              </a:spcBef>
              <a:spcAft>
                <a:spcPts val="0"/>
              </a:spcAft>
              <a:buNone/>
            </a:pPr>
            <a:r>
              <a:rPr lang="en-GB" sz="40000">
                <a:solidFill>
                  <a:srgbClr val="30E283"/>
                </a:solidFill>
                <a:latin typeface="Space Grotesk SemiBold"/>
                <a:ea typeface="Space Grotesk SemiBold"/>
                <a:cs typeface="Space Grotesk SemiBold"/>
                <a:sym typeface="Space Grotesk SemiBold"/>
              </a:rPr>
              <a:t>“</a:t>
            </a:r>
            <a:endParaRPr sz="40000">
              <a:solidFill>
                <a:srgbClr val="30E283"/>
              </a:solidFill>
              <a:latin typeface="Space Grotesk SemiBold"/>
              <a:ea typeface="Space Grotesk SemiBold"/>
              <a:cs typeface="Space Grotesk SemiBold"/>
              <a:sym typeface="Space Grotesk SemiBold"/>
            </a:endParaRPr>
          </a:p>
        </p:txBody>
      </p:sp>
      <p:grpSp>
        <p:nvGrpSpPr>
          <p:cNvPr id="637" name="Google Shape;637;p103"/>
          <p:cNvGrpSpPr/>
          <p:nvPr/>
        </p:nvGrpSpPr>
        <p:grpSpPr>
          <a:xfrm>
            <a:off x="5581893" y="3879854"/>
            <a:ext cx="3831003" cy="2610773"/>
            <a:chOff x="8260016" y="4838690"/>
            <a:chExt cx="883982" cy="602421"/>
          </a:xfrm>
        </p:grpSpPr>
        <p:sp>
          <p:nvSpPr>
            <p:cNvPr id="638" name="Google Shape;638;p103"/>
            <p:cNvSpPr/>
            <p:nvPr/>
          </p:nvSpPr>
          <p:spPr>
            <a:xfrm>
              <a:off x="8588999" y="4838690"/>
              <a:ext cx="555000" cy="555000"/>
            </a:xfrm>
            <a:prstGeom prst="ellipse">
              <a:avLst/>
            </a:prstGeom>
            <a:solidFill>
              <a:srgbClr val="30E28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39" name="Google Shape;639;p103"/>
            <p:cNvSpPr/>
            <p:nvPr/>
          </p:nvSpPr>
          <p:spPr>
            <a:xfrm>
              <a:off x="8260016" y="4985711"/>
              <a:ext cx="455400" cy="455400"/>
            </a:xfrm>
            <a:prstGeom prst="ellipse">
              <a:avLst/>
            </a:prstGeom>
            <a:solidFill>
              <a:srgbClr val="30E28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sp>
        <p:nvSpPr>
          <p:cNvPr id="640" name="Google Shape;640;p103"/>
          <p:cNvSpPr txBox="1"/>
          <p:nvPr>
            <p:ph idx="1" type="body"/>
          </p:nvPr>
        </p:nvSpPr>
        <p:spPr>
          <a:xfrm>
            <a:off x="2073825" y="1304875"/>
            <a:ext cx="6241500" cy="2362200"/>
          </a:xfrm>
          <a:prstGeom prst="rect">
            <a:avLst/>
          </a:prstGeom>
        </p:spPr>
        <p:txBody>
          <a:bodyPr anchorCtr="0" anchor="t" bIns="91425" lIns="91425" spcFirstLastPara="1" rIns="91425" wrap="square" tIns="91425">
            <a:normAutofit/>
          </a:bodyPr>
          <a:lstStyle>
            <a:lvl1pPr indent="-393700" lvl="0" marL="457200">
              <a:spcBef>
                <a:spcPts val="0"/>
              </a:spcBef>
              <a:spcAft>
                <a:spcPts val="0"/>
              </a:spcAft>
              <a:buSzPts val="2600"/>
              <a:buChar char="●"/>
              <a:defRPr b="1" sz="2600"/>
            </a:lvl1pPr>
            <a:lvl2pPr indent="-381000" lvl="1" marL="914400">
              <a:spcBef>
                <a:spcPts val="0"/>
              </a:spcBef>
              <a:spcAft>
                <a:spcPts val="0"/>
              </a:spcAft>
              <a:buSzPts val="2400"/>
              <a:buChar char="○"/>
              <a:defRPr b="1" sz="2400"/>
            </a:lvl2pPr>
            <a:lvl3pPr indent="-381000" lvl="2" marL="1371600">
              <a:spcBef>
                <a:spcPts val="0"/>
              </a:spcBef>
              <a:spcAft>
                <a:spcPts val="0"/>
              </a:spcAft>
              <a:buSzPts val="2400"/>
              <a:buChar char="■"/>
              <a:defRPr b="1" sz="2400"/>
            </a:lvl3pPr>
            <a:lvl4pPr indent="-381000" lvl="3" marL="1828800">
              <a:spcBef>
                <a:spcPts val="0"/>
              </a:spcBef>
              <a:spcAft>
                <a:spcPts val="0"/>
              </a:spcAft>
              <a:buSzPts val="2400"/>
              <a:buChar char="●"/>
              <a:defRPr b="1" sz="2400"/>
            </a:lvl4pPr>
            <a:lvl5pPr indent="-381000" lvl="4" marL="2286000">
              <a:spcBef>
                <a:spcPts val="0"/>
              </a:spcBef>
              <a:spcAft>
                <a:spcPts val="0"/>
              </a:spcAft>
              <a:buSzPts val="2400"/>
              <a:buChar char="○"/>
              <a:defRPr b="1" sz="2400"/>
            </a:lvl5pPr>
            <a:lvl6pPr indent="-381000" lvl="5" marL="2743200">
              <a:spcBef>
                <a:spcPts val="0"/>
              </a:spcBef>
              <a:spcAft>
                <a:spcPts val="0"/>
              </a:spcAft>
              <a:buSzPts val="2400"/>
              <a:buChar char="■"/>
              <a:defRPr b="1" sz="2400"/>
            </a:lvl6pPr>
            <a:lvl7pPr indent="-381000" lvl="6" marL="3200400">
              <a:spcBef>
                <a:spcPts val="0"/>
              </a:spcBef>
              <a:spcAft>
                <a:spcPts val="0"/>
              </a:spcAft>
              <a:buSzPts val="2400"/>
              <a:buChar char="●"/>
              <a:defRPr b="1" sz="2400"/>
            </a:lvl7pPr>
            <a:lvl8pPr indent="-381000" lvl="7" marL="3657600">
              <a:spcBef>
                <a:spcPts val="0"/>
              </a:spcBef>
              <a:spcAft>
                <a:spcPts val="0"/>
              </a:spcAft>
              <a:buSzPts val="2400"/>
              <a:buChar char="○"/>
              <a:defRPr b="1" sz="2400"/>
            </a:lvl8pPr>
            <a:lvl9pPr indent="-381000" lvl="8" marL="4114800">
              <a:spcBef>
                <a:spcPts val="0"/>
              </a:spcBef>
              <a:spcAft>
                <a:spcPts val="0"/>
              </a:spcAft>
              <a:buSzPts val="2400"/>
              <a:buChar char="■"/>
              <a:defRPr b="1" sz="2400"/>
            </a:lvl9pPr>
          </a:lstStyle>
          <a:p/>
        </p:txBody>
      </p:sp>
      <p:sp>
        <p:nvSpPr>
          <p:cNvPr id="641" name="Google Shape;641;p103"/>
          <p:cNvSpPr txBox="1"/>
          <p:nvPr>
            <p:ph type="title"/>
          </p:nvPr>
        </p:nvSpPr>
        <p:spPr>
          <a:xfrm>
            <a:off x="2073825" y="3692875"/>
            <a:ext cx="2421900" cy="355200"/>
          </a:xfrm>
          <a:prstGeom prst="rect">
            <a:avLst/>
          </a:prstGeom>
        </p:spPr>
        <p:txBody>
          <a:bodyPr anchorCtr="0" anchor="t" bIns="91425" lIns="91425" spcFirstLastPara="1" rIns="91425" wrap="square" tIns="91425">
            <a:normAutofit/>
          </a:bodyPr>
          <a:lstStyle>
            <a:lvl1pPr lvl="0">
              <a:spcBef>
                <a:spcPts val="0"/>
              </a:spcBef>
              <a:spcAft>
                <a:spcPts val="0"/>
              </a:spcAft>
              <a:buSzPts val="1250"/>
              <a:buNone/>
              <a:defRPr sz="1250"/>
            </a:lvl1pPr>
            <a:lvl2pPr lvl="1">
              <a:spcBef>
                <a:spcPts val="0"/>
              </a:spcBef>
              <a:spcAft>
                <a:spcPts val="0"/>
              </a:spcAft>
              <a:buSzPts val="1250"/>
              <a:buNone/>
              <a:defRPr sz="1250"/>
            </a:lvl2pPr>
            <a:lvl3pPr lvl="2">
              <a:spcBef>
                <a:spcPts val="0"/>
              </a:spcBef>
              <a:spcAft>
                <a:spcPts val="0"/>
              </a:spcAft>
              <a:buSzPts val="1250"/>
              <a:buNone/>
              <a:defRPr sz="1250"/>
            </a:lvl3pPr>
            <a:lvl4pPr lvl="3">
              <a:spcBef>
                <a:spcPts val="0"/>
              </a:spcBef>
              <a:spcAft>
                <a:spcPts val="0"/>
              </a:spcAft>
              <a:buSzPts val="1250"/>
              <a:buNone/>
              <a:defRPr sz="1250"/>
            </a:lvl4pPr>
            <a:lvl5pPr lvl="4">
              <a:spcBef>
                <a:spcPts val="0"/>
              </a:spcBef>
              <a:spcAft>
                <a:spcPts val="0"/>
              </a:spcAft>
              <a:buSzPts val="1250"/>
              <a:buNone/>
              <a:defRPr sz="1250"/>
            </a:lvl5pPr>
            <a:lvl6pPr lvl="5">
              <a:spcBef>
                <a:spcPts val="0"/>
              </a:spcBef>
              <a:spcAft>
                <a:spcPts val="0"/>
              </a:spcAft>
              <a:buSzPts val="1250"/>
              <a:buNone/>
              <a:defRPr sz="1250"/>
            </a:lvl6pPr>
            <a:lvl7pPr lvl="6">
              <a:spcBef>
                <a:spcPts val="0"/>
              </a:spcBef>
              <a:spcAft>
                <a:spcPts val="0"/>
              </a:spcAft>
              <a:buSzPts val="1250"/>
              <a:buNone/>
              <a:defRPr sz="1250"/>
            </a:lvl7pPr>
            <a:lvl8pPr lvl="7">
              <a:spcBef>
                <a:spcPts val="0"/>
              </a:spcBef>
              <a:spcAft>
                <a:spcPts val="0"/>
              </a:spcAft>
              <a:buSzPts val="1250"/>
              <a:buNone/>
              <a:defRPr sz="1250"/>
            </a:lvl8pPr>
            <a:lvl9pPr lvl="8">
              <a:spcBef>
                <a:spcPts val="0"/>
              </a:spcBef>
              <a:spcAft>
                <a:spcPts val="0"/>
              </a:spcAft>
              <a:buSzPts val="1250"/>
              <a:buNone/>
              <a:defRPr sz="1250"/>
            </a:lvl9pPr>
          </a:lstStyle>
          <a:p/>
        </p:txBody>
      </p:sp>
      <p:sp>
        <p:nvSpPr>
          <p:cNvPr id="642" name="Google Shape;642;p103"/>
          <p:cNvSpPr txBox="1"/>
          <p:nvPr>
            <p:ph idx="2" type="subTitle"/>
          </p:nvPr>
        </p:nvSpPr>
        <p:spPr>
          <a:xfrm>
            <a:off x="2073825" y="39342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SzPts val="1300"/>
              <a:buNone/>
              <a:defRPr sz="1300"/>
            </a:lvl1pPr>
            <a:lvl2pPr lvl="1" algn="ctr">
              <a:lnSpc>
                <a:spcPct val="100000"/>
              </a:lnSpc>
              <a:spcBef>
                <a:spcPts val="0"/>
              </a:spcBef>
              <a:spcAft>
                <a:spcPts val="0"/>
              </a:spcAft>
              <a:buSzPts val="1300"/>
              <a:buNone/>
              <a:defRPr sz="1300"/>
            </a:lvl2pPr>
            <a:lvl3pPr lvl="2" algn="ctr">
              <a:lnSpc>
                <a:spcPct val="100000"/>
              </a:lnSpc>
              <a:spcBef>
                <a:spcPts val="0"/>
              </a:spcBef>
              <a:spcAft>
                <a:spcPts val="0"/>
              </a:spcAft>
              <a:buSzPts val="1300"/>
              <a:buNone/>
              <a:defRPr sz="1300"/>
            </a:lvl3pPr>
            <a:lvl4pPr lvl="3" algn="ctr">
              <a:lnSpc>
                <a:spcPct val="100000"/>
              </a:lnSpc>
              <a:spcBef>
                <a:spcPts val="0"/>
              </a:spcBef>
              <a:spcAft>
                <a:spcPts val="0"/>
              </a:spcAft>
              <a:buSzPts val="1300"/>
              <a:buNone/>
              <a:defRPr sz="1300"/>
            </a:lvl4pPr>
            <a:lvl5pPr lvl="4" algn="ctr">
              <a:lnSpc>
                <a:spcPct val="100000"/>
              </a:lnSpc>
              <a:spcBef>
                <a:spcPts val="0"/>
              </a:spcBef>
              <a:spcAft>
                <a:spcPts val="0"/>
              </a:spcAft>
              <a:buSzPts val="1300"/>
              <a:buNone/>
              <a:defRPr sz="1300"/>
            </a:lvl5pPr>
            <a:lvl6pPr lvl="5" algn="ctr">
              <a:lnSpc>
                <a:spcPct val="100000"/>
              </a:lnSpc>
              <a:spcBef>
                <a:spcPts val="0"/>
              </a:spcBef>
              <a:spcAft>
                <a:spcPts val="0"/>
              </a:spcAft>
              <a:buSzPts val="1300"/>
              <a:buNone/>
              <a:defRPr sz="1300"/>
            </a:lvl6pPr>
            <a:lvl7pPr lvl="6" algn="ctr">
              <a:lnSpc>
                <a:spcPct val="100000"/>
              </a:lnSpc>
              <a:spcBef>
                <a:spcPts val="0"/>
              </a:spcBef>
              <a:spcAft>
                <a:spcPts val="0"/>
              </a:spcAft>
              <a:buSzPts val="1300"/>
              <a:buNone/>
              <a:defRPr sz="1300"/>
            </a:lvl7pPr>
            <a:lvl8pPr lvl="7" algn="ctr">
              <a:lnSpc>
                <a:spcPct val="100000"/>
              </a:lnSpc>
              <a:spcBef>
                <a:spcPts val="0"/>
              </a:spcBef>
              <a:spcAft>
                <a:spcPts val="0"/>
              </a:spcAft>
              <a:buSzPts val="1300"/>
              <a:buNone/>
              <a:defRPr sz="1300"/>
            </a:lvl8pPr>
            <a:lvl9pPr lvl="8" algn="ctr">
              <a:lnSpc>
                <a:spcPct val="100000"/>
              </a:lnSpc>
              <a:spcBef>
                <a:spcPts val="0"/>
              </a:spcBef>
              <a:spcAft>
                <a:spcPts val="0"/>
              </a:spcAft>
              <a:buSzPts val="1300"/>
              <a:buNone/>
              <a:defRPr sz="1300"/>
            </a:lvl9pPr>
          </a:lstStyle>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ation 2">
  <p:cSld name="CUSTOM_28">
    <p:bg>
      <p:bgPr>
        <a:solidFill>
          <a:schemeClr val="dk1"/>
        </a:solidFill>
      </p:bgPr>
    </p:bg>
    <p:spTree>
      <p:nvGrpSpPr>
        <p:cNvPr id="643" name="Shape 643"/>
        <p:cNvGrpSpPr/>
        <p:nvPr/>
      </p:nvGrpSpPr>
      <p:grpSpPr>
        <a:xfrm>
          <a:off x="0" y="0"/>
          <a:ext cx="0" cy="0"/>
          <a:chOff x="0" y="0"/>
          <a:chExt cx="0" cy="0"/>
        </a:xfrm>
      </p:grpSpPr>
      <p:cxnSp>
        <p:nvCxnSpPr>
          <p:cNvPr id="644" name="Google Shape;644;p104"/>
          <p:cNvCxnSpPr/>
          <p:nvPr/>
        </p:nvCxnSpPr>
        <p:spPr>
          <a:xfrm rot="10800000">
            <a:off x="4102050" y="4684675"/>
            <a:ext cx="939900" cy="0"/>
          </a:xfrm>
          <a:prstGeom prst="straightConnector1">
            <a:avLst/>
          </a:prstGeom>
          <a:noFill/>
          <a:ln cap="flat" cmpd="sng" w="76200">
            <a:solidFill>
              <a:srgbClr val="2986FF"/>
            </a:solidFill>
            <a:prstDash val="solid"/>
            <a:round/>
            <a:headEnd len="med" w="med" type="none"/>
            <a:tailEnd len="med" w="med" type="none"/>
          </a:ln>
        </p:spPr>
      </p:cxnSp>
      <p:sp>
        <p:nvSpPr>
          <p:cNvPr id="645" name="Google Shape;645;p104"/>
          <p:cNvSpPr txBox="1"/>
          <p:nvPr/>
        </p:nvSpPr>
        <p:spPr>
          <a:xfrm>
            <a:off x="3830250" y="165713"/>
            <a:ext cx="1483500" cy="12261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600"/>
              </a:spcBef>
              <a:spcAft>
                <a:spcPts val="0"/>
              </a:spcAft>
              <a:buNone/>
            </a:pPr>
            <a:r>
              <a:rPr lang="en-GB" sz="15000">
                <a:solidFill>
                  <a:srgbClr val="2986FF"/>
                </a:solidFill>
                <a:latin typeface="Space Grotesk SemiBold"/>
                <a:ea typeface="Space Grotesk SemiBold"/>
                <a:cs typeface="Space Grotesk SemiBold"/>
                <a:sym typeface="Space Grotesk SemiBold"/>
              </a:rPr>
              <a:t>“</a:t>
            </a:r>
            <a:endParaRPr sz="15000">
              <a:solidFill>
                <a:srgbClr val="2986FF"/>
              </a:solidFill>
              <a:latin typeface="Space Grotesk SemiBold"/>
              <a:ea typeface="Space Grotesk SemiBold"/>
              <a:cs typeface="Space Grotesk SemiBold"/>
              <a:sym typeface="Space Grotesk SemiBold"/>
            </a:endParaRPr>
          </a:p>
        </p:txBody>
      </p:sp>
      <p:sp>
        <p:nvSpPr>
          <p:cNvPr id="646" name="Google Shape;646;p104"/>
          <p:cNvSpPr txBox="1"/>
          <p:nvPr>
            <p:ph idx="1" type="body"/>
          </p:nvPr>
        </p:nvSpPr>
        <p:spPr>
          <a:xfrm>
            <a:off x="1451250" y="1390650"/>
            <a:ext cx="6241500" cy="2505000"/>
          </a:xfrm>
          <a:prstGeom prst="rect">
            <a:avLst/>
          </a:prstGeom>
        </p:spPr>
        <p:txBody>
          <a:bodyPr anchorCtr="0" anchor="t" bIns="91425" lIns="91425" spcFirstLastPara="1" rIns="91425" wrap="square" tIns="91425">
            <a:normAutofit/>
          </a:bodyPr>
          <a:lstStyle>
            <a:lvl1pPr indent="-393700" lvl="0" marL="457200" algn="ctr">
              <a:spcBef>
                <a:spcPts val="0"/>
              </a:spcBef>
              <a:spcAft>
                <a:spcPts val="0"/>
              </a:spcAft>
              <a:buClr>
                <a:schemeClr val="lt1"/>
              </a:buClr>
              <a:buSzPts val="2600"/>
              <a:buChar char="●"/>
              <a:defRPr b="1" sz="2600">
                <a:solidFill>
                  <a:schemeClr val="lt1"/>
                </a:solidFill>
              </a:defRPr>
            </a:lvl1pPr>
            <a:lvl2pPr indent="-381000" lvl="1" marL="914400" algn="ctr">
              <a:spcBef>
                <a:spcPts val="0"/>
              </a:spcBef>
              <a:spcAft>
                <a:spcPts val="0"/>
              </a:spcAft>
              <a:buClr>
                <a:schemeClr val="lt1"/>
              </a:buClr>
              <a:buSzPts val="2400"/>
              <a:buChar char="○"/>
              <a:defRPr b="1" sz="2400">
                <a:solidFill>
                  <a:schemeClr val="lt1"/>
                </a:solidFill>
              </a:defRPr>
            </a:lvl2pPr>
            <a:lvl3pPr indent="-381000" lvl="2" marL="1371600" algn="ctr">
              <a:spcBef>
                <a:spcPts val="0"/>
              </a:spcBef>
              <a:spcAft>
                <a:spcPts val="0"/>
              </a:spcAft>
              <a:buClr>
                <a:schemeClr val="lt1"/>
              </a:buClr>
              <a:buSzPts val="2400"/>
              <a:buChar char="■"/>
              <a:defRPr b="1" sz="2400">
                <a:solidFill>
                  <a:schemeClr val="lt1"/>
                </a:solidFill>
              </a:defRPr>
            </a:lvl3pPr>
            <a:lvl4pPr indent="-381000" lvl="3" marL="1828800" algn="ctr">
              <a:spcBef>
                <a:spcPts val="0"/>
              </a:spcBef>
              <a:spcAft>
                <a:spcPts val="0"/>
              </a:spcAft>
              <a:buClr>
                <a:schemeClr val="lt1"/>
              </a:buClr>
              <a:buSzPts val="2400"/>
              <a:buChar char="●"/>
              <a:defRPr b="1" sz="2400">
                <a:solidFill>
                  <a:schemeClr val="lt1"/>
                </a:solidFill>
              </a:defRPr>
            </a:lvl4pPr>
            <a:lvl5pPr indent="-381000" lvl="4" marL="2286000" algn="ctr">
              <a:spcBef>
                <a:spcPts val="0"/>
              </a:spcBef>
              <a:spcAft>
                <a:spcPts val="0"/>
              </a:spcAft>
              <a:buClr>
                <a:schemeClr val="lt1"/>
              </a:buClr>
              <a:buSzPts val="2400"/>
              <a:buChar char="○"/>
              <a:defRPr b="1" sz="2400">
                <a:solidFill>
                  <a:schemeClr val="lt1"/>
                </a:solidFill>
              </a:defRPr>
            </a:lvl5pPr>
            <a:lvl6pPr indent="-381000" lvl="5" marL="2743200" algn="ctr">
              <a:spcBef>
                <a:spcPts val="0"/>
              </a:spcBef>
              <a:spcAft>
                <a:spcPts val="0"/>
              </a:spcAft>
              <a:buClr>
                <a:schemeClr val="lt1"/>
              </a:buClr>
              <a:buSzPts val="2400"/>
              <a:buChar char="■"/>
              <a:defRPr b="1" sz="2400">
                <a:solidFill>
                  <a:schemeClr val="lt1"/>
                </a:solidFill>
              </a:defRPr>
            </a:lvl6pPr>
            <a:lvl7pPr indent="-381000" lvl="6" marL="3200400" algn="ctr">
              <a:spcBef>
                <a:spcPts val="0"/>
              </a:spcBef>
              <a:spcAft>
                <a:spcPts val="0"/>
              </a:spcAft>
              <a:buClr>
                <a:schemeClr val="lt1"/>
              </a:buClr>
              <a:buSzPts val="2400"/>
              <a:buChar char="●"/>
              <a:defRPr b="1" sz="2400">
                <a:solidFill>
                  <a:schemeClr val="lt1"/>
                </a:solidFill>
              </a:defRPr>
            </a:lvl7pPr>
            <a:lvl8pPr indent="-381000" lvl="7" marL="3657600" algn="ctr">
              <a:spcBef>
                <a:spcPts val="0"/>
              </a:spcBef>
              <a:spcAft>
                <a:spcPts val="0"/>
              </a:spcAft>
              <a:buClr>
                <a:schemeClr val="lt1"/>
              </a:buClr>
              <a:buSzPts val="2400"/>
              <a:buChar char="○"/>
              <a:defRPr b="1" sz="2400">
                <a:solidFill>
                  <a:schemeClr val="lt1"/>
                </a:solidFill>
              </a:defRPr>
            </a:lvl8pPr>
            <a:lvl9pPr indent="-381000" lvl="8" marL="4114800" algn="ctr">
              <a:spcBef>
                <a:spcPts val="0"/>
              </a:spcBef>
              <a:spcAft>
                <a:spcPts val="0"/>
              </a:spcAft>
              <a:buClr>
                <a:schemeClr val="lt1"/>
              </a:buClr>
              <a:buSzPts val="2400"/>
              <a:buChar char="■"/>
              <a:defRPr b="1" sz="2400">
                <a:solidFill>
                  <a:schemeClr val="lt1"/>
                </a:solidFill>
              </a:defRPr>
            </a:lvl9pPr>
          </a:lstStyle>
          <a:p/>
        </p:txBody>
      </p:sp>
      <p:sp>
        <p:nvSpPr>
          <p:cNvPr id="647" name="Google Shape;647;p104"/>
          <p:cNvSpPr txBox="1"/>
          <p:nvPr>
            <p:ph type="title"/>
          </p:nvPr>
        </p:nvSpPr>
        <p:spPr>
          <a:xfrm>
            <a:off x="3361050" y="3950050"/>
            <a:ext cx="2421900" cy="355200"/>
          </a:xfrm>
          <a:prstGeom prst="rect">
            <a:avLst/>
          </a:prstGeom>
        </p:spPr>
        <p:txBody>
          <a:bodyPr anchorCtr="0" anchor="t" bIns="91425" lIns="91425" spcFirstLastPara="1" rIns="91425" wrap="square" tIns="91425">
            <a:normAutofit/>
          </a:bodyPr>
          <a:lstStyle>
            <a:lvl1pPr lvl="0" algn="ctr">
              <a:spcBef>
                <a:spcPts val="0"/>
              </a:spcBef>
              <a:spcAft>
                <a:spcPts val="0"/>
              </a:spcAft>
              <a:buClr>
                <a:schemeClr val="lt1"/>
              </a:buClr>
              <a:buSzPts val="1250"/>
              <a:buNone/>
              <a:defRPr sz="1250">
                <a:solidFill>
                  <a:schemeClr val="lt1"/>
                </a:solidFill>
              </a:defRPr>
            </a:lvl1pPr>
            <a:lvl2pPr lvl="1" algn="ctr">
              <a:spcBef>
                <a:spcPts val="0"/>
              </a:spcBef>
              <a:spcAft>
                <a:spcPts val="0"/>
              </a:spcAft>
              <a:buClr>
                <a:schemeClr val="lt1"/>
              </a:buClr>
              <a:buSzPts val="1250"/>
              <a:buNone/>
              <a:defRPr sz="1250">
                <a:solidFill>
                  <a:schemeClr val="lt1"/>
                </a:solidFill>
              </a:defRPr>
            </a:lvl2pPr>
            <a:lvl3pPr lvl="2" algn="ctr">
              <a:spcBef>
                <a:spcPts val="0"/>
              </a:spcBef>
              <a:spcAft>
                <a:spcPts val="0"/>
              </a:spcAft>
              <a:buClr>
                <a:schemeClr val="lt1"/>
              </a:buClr>
              <a:buSzPts val="1250"/>
              <a:buNone/>
              <a:defRPr sz="1250">
                <a:solidFill>
                  <a:schemeClr val="lt1"/>
                </a:solidFill>
              </a:defRPr>
            </a:lvl3pPr>
            <a:lvl4pPr lvl="3" algn="ctr">
              <a:spcBef>
                <a:spcPts val="0"/>
              </a:spcBef>
              <a:spcAft>
                <a:spcPts val="0"/>
              </a:spcAft>
              <a:buClr>
                <a:schemeClr val="lt1"/>
              </a:buClr>
              <a:buSzPts val="1250"/>
              <a:buNone/>
              <a:defRPr sz="1250">
                <a:solidFill>
                  <a:schemeClr val="lt1"/>
                </a:solidFill>
              </a:defRPr>
            </a:lvl4pPr>
            <a:lvl5pPr lvl="4" algn="ctr">
              <a:spcBef>
                <a:spcPts val="0"/>
              </a:spcBef>
              <a:spcAft>
                <a:spcPts val="0"/>
              </a:spcAft>
              <a:buClr>
                <a:schemeClr val="lt1"/>
              </a:buClr>
              <a:buSzPts val="1250"/>
              <a:buNone/>
              <a:defRPr sz="1250">
                <a:solidFill>
                  <a:schemeClr val="lt1"/>
                </a:solidFill>
              </a:defRPr>
            </a:lvl5pPr>
            <a:lvl6pPr lvl="5" algn="ctr">
              <a:spcBef>
                <a:spcPts val="0"/>
              </a:spcBef>
              <a:spcAft>
                <a:spcPts val="0"/>
              </a:spcAft>
              <a:buClr>
                <a:schemeClr val="lt1"/>
              </a:buClr>
              <a:buSzPts val="1250"/>
              <a:buNone/>
              <a:defRPr sz="1250">
                <a:solidFill>
                  <a:schemeClr val="lt1"/>
                </a:solidFill>
              </a:defRPr>
            </a:lvl6pPr>
            <a:lvl7pPr lvl="6" algn="ctr">
              <a:spcBef>
                <a:spcPts val="0"/>
              </a:spcBef>
              <a:spcAft>
                <a:spcPts val="0"/>
              </a:spcAft>
              <a:buClr>
                <a:schemeClr val="lt1"/>
              </a:buClr>
              <a:buSzPts val="1250"/>
              <a:buNone/>
              <a:defRPr sz="1250">
                <a:solidFill>
                  <a:schemeClr val="lt1"/>
                </a:solidFill>
              </a:defRPr>
            </a:lvl7pPr>
            <a:lvl8pPr lvl="7" algn="ctr">
              <a:spcBef>
                <a:spcPts val="0"/>
              </a:spcBef>
              <a:spcAft>
                <a:spcPts val="0"/>
              </a:spcAft>
              <a:buClr>
                <a:schemeClr val="lt1"/>
              </a:buClr>
              <a:buSzPts val="1250"/>
              <a:buNone/>
              <a:defRPr sz="1250">
                <a:solidFill>
                  <a:schemeClr val="lt1"/>
                </a:solidFill>
              </a:defRPr>
            </a:lvl8pPr>
            <a:lvl9pPr lvl="8" algn="ctr">
              <a:spcBef>
                <a:spcPts val="0"/>
              </a:spcBef>
              <a:spcAft>
                <a:spcPts val="0"/>
              </a:spcAft>
              <a:buClr>
                <a:schemeClr val="lt1"/>
              </a:buClr>
              <a:buSzPts val="1250"/>
              <a:buNone/>
              <a:defRPr sz="1250">
                <a:solidFill>
                  <a:schemeClr val="lt1"/>
                </a:solidFill>
              </a:defRPr>
            </a:lvl9pPr>
          </a:lstStyle>
          <a:p/>
        </p:txBody>
      </p:sp>
      <p:sp>
        <p:nvSpPr>
          <p:cNvPr id="648" name="Google Shape;648;p104"/>
          <p:cNvSpPr txBox="1"/>
          <p:nvPr>
            <p:ph idx="2" type="subTitle"/>
          </p:nvPr>
        </p:nvSpPr>
        <p:spPr>
          <a:xfrm>
            <a:off x="2413200" y="4200925"/>
            <a:ext cx="4317600" cy="4317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Clr>
                <a:schemeClr val="lt1"/>
              </a:buClr>
              <a:buSzPts val="1300"/>
              <a:buNone/>
              <a:defRPr sz="1300">
                <a:solidFill>
                  <a:schemeClr val="lt1"/>
                </a:solidFill>
              </a:defRPr>
            </a:lvl1pPr>
            <a:lvl2pPr lvl="1" algn="ctr">
              <a:lnSpc>
                <a:spcPct val="100000"/>
              </a:lnSpc>
              <a:spcBef>
                <a:spcPts val="0"/>
              </a:spcBef>
              <a:spcAft>
                <a:spcPts val="0"/>
              </a:spcAft>
              <a:buClr>
                <a:schemeClr val="lt1"/>
              </a:buClr>
              <a:buSzPts val="1300"/>
              <a:buNone/>
              <a:defRPr sz="1300">
                <a:solidFill>
                  <a:schemeClr val="lt1"/>
                </a:solidFill>
              </a:defRPr>
            </a:lvl2pPr>
            <a:lvl3pPr lvl="2" algn="ctr">
              <a:lnSpc>
                <a:spcPct val="100000"/>
              </a:lnSpc>
              <a:spcBef>
                <a:spcPts val="0"/>
              </a:spcBef>
              <a:spcAft>
                <a:spcPts val="0"/>
              </a:spcAft>
              <a:buClr>
                <a:schemeClr val="lt1"/>
              </a:buClr>
              <a:buSzPts val="1300"/>
              <a:buNone/>
              <a:defRPr sz="1300">
                <a:solidFill>
                  <a:schemeClr val="lt1"/>
                </a:solidFill>
              </a:defRPr>
            </a:lvl3pPr>
            <a:lvl4pPr lvl="3" algn="ctr">
              <a:lnSpc>
                <a:spcPct val="100000"/>
              </a:lnSpc>
              <a:spcBef>
                <a:spcPts val="0"/>
              </a:spcBef>
              <a:spcAft>
                <a:spcPts val="0"/>
              </a:spcAft>
              <a:buClr>
                <a:schemeClr val="lt1"/>
              </a:buClr>
              <a:buSzPts val="1300"/>
              <a:buNone/>
              <a:defRPr sz="1300">
                <a:solidFill>
                  <a:schemeClr val="lt1"/>
                </a:solidFill>
              </a:defRPr>
            </a:lvl4pPr>
            <a:lvl5pPr lvl="4" algn="ctr">
              <a:lnSpc>
                <a:spcPct val="100000"/>
              </a:lnSpc>
              <a:spcBef>
                <a:spcPts val="0"/>
              </a:spcBef>
              <a:spcAft>
                <a:spcPts val="0"/>
              </a:spcAft>
              <a:buClr>
                <a:schemeClr val="lt1"/>
              </a:buClr>
              <a:buSzPts val="1300"/>
              <a:buNone/>
              <a:defRPr sz="1300">
                <a:solidFill>
                  <a:schemeClr val="lt1"/>
                </a:solidFill>
              </a:defRPr>
            </a:lvl5pPr>
            <a:lvl6pPr lvl="5" algn="ctr">
              <a:lnSpc>
                <a:spcPct val="100000"/>
              </a:lnSpc>
              <a:spcBef>
                <a:spcPts val="0"/>
              </a:spcBef>
              <a:spcAft>
                <a:spcPts val="0"/>
              </a:spcAft>
              <a:buClr>
                <a:schemeClr val="lt1"/>
              </a:buClr>
              <a:buSzPts val="1300"/>
              <a:buNone/>
              <a:defRPr sz="1300">
                <a:solidFill>
                  <a:schemeClr val="lt1"/>
                </a:solidFill>
              </a:defRPr>
            </a:lvl6pPr>
            <a:lvl7pPr lvl="6" algn="ctr">
              <a:lnSpc>
                <a:spcPct val="100000"/>
              </a:lnSpc>
              <a:spcBef>
                <a:spcPts val="0"/>
              </a:spcBef>
              <a:spcAft>
                <a:spcPts val="0"/>
              </a:spcAft>
              <a:buClr>
                <a:schemeClr val="lt1"/>
              </a:buClr>
              <a:buSzPts val="1300"/>
              <a:buNone/>
              <a:defRPr sz="1300">
                <a:solidFill>
                  <a:schemeClr val="lt1"/>
                </a:solidFill>
              </a:defRPr>
            </a:lvl7pPr>
            <a:lvl8pPr lvl="7" algn="ctr">
              <a:lnSpc>
                <a:spcPct val="100000"/>
              </a:lnSpc>
              <a:spcBef>
                <a:spcPts val="0"/>
              </a:spcBef>
              <a:spcAft>
                <a:spcPts val="0"/>
              </a:spcAft>
              <a:buClr>
                <a:schemeClr val="lt1"/>
              </a:buClr>
              <a:buSzPts val="1300"/>
              <a:buNone/>
              <a:defRPr sz="1300">
                <a:solidFill>
                  <a:schemeClr val="lt1"/>
                </a:solidFill>
              </a:defRPr>
            </a:lvl8pPr>
            <a:lvl9pPr lvl="8" algn="ctr">
              <a:lnSpc>
                <a:spcPct val="100000"/>
              </a:lnSpc>
              <a:spcBef>
                <a:spcPts val="0"/>
              </a:spcBef>
              <a:spcAft>
                <a:spcPts val="0"/>
              </a:spcAft>
              <a:buClr>
                <a:schemeClr val="lt1"/>
              </a:buClr>
              <a:buSzPts val="1300"/>
              <a:buNone/>
              <a:defRPr sz="1300">
                <a:solidFill>
                  <a:schemeClr val="lt1"/>
                </a:solidFill>
              </a:defRPr>
            </a:lvl9pPr>
          </a:lstStyle>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ation 3">
  <p:cSld name="CUSTOM_29">
    <p:bg>
      <p:bgPr>
        <a:solidFill>
          <a:schemeClr val="dk1"/>
        </a:solidFill>
      </p:bgPr>
    </p:bg>
    <p:spTree>
      <p:nvGrpSpPr>
        <p:cNvPr id="649" name="Shape 649"/>
        <p:cNvGrpSpPr/>
        <p:nvPr/>
      </p:nvGrpSpPr>
      <p:grpSpPr>
        <a:xfrm>
          <a:off x="0" y="0"/>
          <a:ext cx="0" cy="0"/>
          <a:chOff x="0" y="0"/>
          <a:chExt cx="0" cy="0"/>
        </a:xfrm>
      </p:grpSpPr>
      <p:cxnSp>
        <p:nvCxnSpPr>
          <p:cNvPr id="650" name="Google Shape;650;p105"/>
          <p:cNvCxnSpPr/>
          <p:nvPr/>
        </p:nvCxnSpPr>
        <p:spPr>
          <a:xfrm rot="10800000">
            <a:off x="4149750" y="965150"/>
            <a:ext cx="844500" cy="0"/>
          </a:xfrm>
          <a:prstGeom prst="straightConnector1">
            <a:avLst/>
          </a:prstGeom>
          <a:noFill/>
          <a:ln cap="flat" cmpd="sng" w="76200">
            <a:solidFill>
              <a:srgbClr val="2986FF"/>
            </a:solidFill>
            <a:prstDash val="solid"/>
            <a:round/>
            <a:headEnd len="med" w="med" type="none"/>
            <a:tailEnd len="med" w="med" type="none"/>
          </a:ln>
        </p:spPr>
      </p:cxnSp>
      <p:pic>
        <p:nvPicPr>
          <p:cNvPr id="651" name="Google Shape;651;p105"/>
          <p:cNvPicPr preferRelativeResize="0"/>
          <p:nvPr/>
        </p:nvPicPr>
        <p:blipFill>
          <a:blip r:embed="rId2">
            <a:alphaModFix/>
          </a:blip>
          <a:stretch>
            <a:fillRect/>
          </a:stretch>
        </p:blipFill>
        <p:spPr>
          <a:xfrm rot="1446998">
            <a:off x="3477636" y="4026084"/>
            <a:ext cx="2188729" cy="2416433"/>
          </a:xfrm>
          <a:prstGeom prst="rect">
            <a:avLst/>
          </a:prstGeom>
          <a:noFill/>
          <a:ln>
            <a:noFill/>
          </a:ln>
        </p:spPr>
      </p:pic>
      <p:sp>
        <p:nvSpPr>
          <p:cNvPr id="652" name="Google Shape;652;p105"/>
          <p:cNvSpPr txBox="1"/>
          <p:nvPr>
            <p:ph idx="1" type="body"/>
          </p:nvPr>
        </p:nvSpPr>
        <p:spPr>
          <a:xfrm>
            <a:off x="1451250" y="1390650"/>
            <a:ext cx="6241500" cy="2505000"/>
          </a:xfrm>
          <a:prstGeom prst="rect">
            <a:avLst/>
          </a:prstGeom>
        </p:spPr>
        <p:txBody>
          <a:bodyPr anchorCtr="0" anchor="t" bIns="91425" lIns="91425" spcFirstLastPara="1" rIns="91425" wrap="square" tIns="91425">
            <a:normAutofit/>
          </a:bodyPr>
          <a:lstStyle>
            <a:lvl1pPr indent="-393700" lvl="0" marL="457200" algn="ctr">
              <a:spcBef>
                <a:spcPts val="0"/>
              </a:spcBef>
              <a:spcAft>
                <a:spcPts val="0"/>
              </a:spcAft>
              <a:buClr>
                <a:schemeClr val="lt1"/>
              </a:buClr>
              <a:buSzPts val="2600"/>
              <a:buChar char="●"/>
              <a:defRPr b="1" sz="2600">
                <a:solidFill>
                  <a:schemeClr val="lt1"/>
                </a:solidFill>
              </a:defRPr>
            </a:lvl1pPr>
            <a:lvl2pPr indent="-381000" lvl="1" marL="914400" algn="ctr">
              <a:spcBef>
                <a:spcPts val="0"/>
              </a:spcBef>
              <a:spcAft>
                <a:spcPts val="0"/>
              </a:spcAft>
              <a:buClr>
                <a:schemeClr val="lt1"/>
              </a:buClr>
              <a:buSzPts val="2400"/>
              <a:buChar char="○"/>
              <a:defRPr b="1" sz="2400">
                <a:solidFill>
                  <a:schemeClr val="lt1"/>
                </a:solidFill>
              </a:defRPr>
            </a:lvl2pPr>
            <a:lvl3pPr indent="-381000" lvl="2" marL="1371600" algn="ctr">
              <a:spcBef>
                <a:spcPts val="0"/>
              </a:spcBef>
              <a:spcAft>
                <a:spcPts val="0"/>
              </a:spcAft>
              <a:buClr>
                <a:schemeClr val="lt1"/>
              </a:buClr>
              <a:buSzPts val="2400"/>
              <a:buChar char="■"/>
              <a:defRPr b="1" sz="2400">
                <a:solidFill>
                  <a:schemeClr val="lt1"/>
                </a:solidFill>
              </a:defRPr>
            </a:lvl3pPr>
            <a:lvl4pPr indent="-381000" lvl="3" marL="1828800" algn="ctr">
              <a:spcBef>
                <a:spcPts val="0"/>
              </a:spcBef>
              <a:spcAft>
                <a:spcPts val="0"/>
              </a:spcAft>
              <a:buClr>
                <a:schemeClr val="lt1"/>
              </a:buClr>
              <a:buSzPts val="2400"/>
              <a:buChar char="●"/>
              <a:defRPr b="1" sz="2400">
                <a:solidFill>
                  <a:schemeClr val="lt1"/>
                </a:solidFill>
              </a:defRPr>
            </a:lvl4pPr>
            <a:lvl5pPr indent="-381000" lvl="4" marL="2286000" algn="ctr">
              <a:spcBef>
                <a:spcPts val="0"/>
              </a:spcBef>
              <a:spcAft>
                <a:spcPts val="0"/>
              </a:spcAft>
              <a:buClr>
                <a:schemeClr val="lt1"/>
              </a:buClr>
              <a:buSzPts val="2400"/>
              <a:buChar char="○"/>
              <a:defRPr b="1" sz="2400">
                <a:solidFill>
                  <a:schemeClr val="lt1"/>
                </a:solidFill>
              </a:defRPr>
            </a:lvl5pPr>
            <a:lvl6pPr indent="-381000" lvl="5" marL="2743200" algn="ctr">
              <a:spcBef>
                <a:spcPts val="0"/>
              </a:spcBef>
              <a:spcAft>
                <a:spcPts val="0"/>
              </a:spcAft>
              <a:buClr>
                <a:schemeClr val="lt1"/>
              </a:buClr>
              <a:buSzPts val="2400"/>
              <a:buChar char="■"/>
              <a:defRPr b="1" sz="2400">
                <a:solidFill>
                  <a:schemeClr val="lt1"/>
                </a:solidFill>
              </a:defRPr>
            </a:lvl6pPr>
            <a:lvl7pPr indent="-381000" lvl="6" marL="3200400" algn="ctr">
              <a:spcBef>
                <a:spcPts val="0"/>
              </a:spcBef>
              <a:spcAft>
                <a:spcPts val="0"/>
              </a:spcAft>
              <a:buClr>
                <a:schemeClr val="lt1"/>
              </a:buClr>
              <a:buSzPts val="2400"/>
              <a:buChar char="●"/>
              <a:defRPr b="1" sz="2400">
                <a:solidFill>
                  <a:schemeClr val="lt1"/>
                </a:solidFill>
              </a:defRPr>
            </a:lvl7pPr>
            <a:lvl8pPr indent="-381000" lvl="7" marL="3657600" algn="ctr">
              <a:spcBef>
                <a:spcPts val="0"/>
              </a:spcBef>
              <a:spcAft>
                <a:spcPts val="0"/>
              </a:spcAft>
              <a:buClr>
                <a:schemeClr val="lt1"/>
              </a:buClr>
              <a:buSzPts val="2400"/>
              <a:buChar char="○"/>
              <a:defRPr b="1" sz="2400">
                <a:solidFill>
                  <a:schemeClr val="lt1"/>
                </a:solidFill>
              </a:defRPr>
            </a:lvl8pPr>
            <a:lvl9pPr indent="-381000" lvl="8" marL="4114800" algn="ctr">
              <a:spcBef>
                <a:spcPts val="0"/>
              </a:spcBef>
              <a:spcAft>
                <a:spcPts val="0"/>
              </a:spcAft>
              <a:buClr>
                <a:schemeClr val="lt1"/>
              </a:buClr>
              <a:buSzPts val="2400"/>
              <a:buChar char="■"/>
              <a:defRPr b="1" sz="2400">
                <a:solidFill>
                  <a:schemeClr val="lt1"/>
                </a:solidFill>
              </a:defRPr>
            </a:lvl9pPr>
          </a:lstStyle>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 You 1">
  <p:cSld name="CUSTOM_30">
    <p:spTree>
      <p:nvGrpSpPr>
        <p:cNvPr id="653" name="Shape 653"/>
        <p:cNvGrpSpPr/>
        <p:nvPr/>
      </p:nvGrpSpPr>
      <p:grpSpPr>
        <a:xfrm>
          <a:off x="0" y="0"/>
          <a:ext cx="0" cy="0"/>
          <a:chOff x="0" y="0"/>
          <a:chExt cx="0" cy="0"/>
        </a:xfrm>
      </p:grpSpPr>
      <p:sp>
        <p:nvSpPr>
          <p:cNvPr id="654" name="Google Shape;654;p106"/>
          <p:cNvSpPr/>
          <p:nvPr/>
        </p:nvSpPr>
        <p:spPr>
          <a:xfrm>
            <a:off x="-1791970" y="-412792"/>
            <a:ext cx="5830200" cy="5830200"/>
          </a:xfrm>
          <a:prstGeom prst="ellipse">
            <a:avLst/>
          </a:prstGeom>
          <a:solidFill>
            <a:srgbClr val="2986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a:t> </a:t>
            </a:r>
            <a:endParaRPr/>
          </a:p>
        </p:txBody>
      </p:sp>
      <p:sp>
        <p:nvSpPr>
          <p:cNvPr id="655" name="Google Shape;655;p106"/>
          <p:cNvSpPr/>
          <p:nvPr/>
        </p:nvSpPr>
        <p:spPr>
          <a:xfrm>
            <a:off x="1186261" y="3097810"/>
            <a:ext cx="4783800" cy="4783800"/>
          </a:xfrm>
          <a:prstGeom prst="ellipse">
            <a:avLst/>
          </a:prstGeom>
          <a:solidFill>
            <a:srgbClr val="2986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656" name="Google Shape;656;p106"/>
          <p:cNvPicPr preferRelativeResize="0"/>
          <p:nvPr/>
        </p:nvPicPr>
        <p:blipFill>
          <a:blip r:embed="rId2">
            <a:alphaModFix/>
          </a:blip>
          <a:stretch>
            <a:fillRect/>
          </a:stretch>
        </p:blipFill>
        <p:spPr>
          <a:xfrm>
            <a:off x="6217200" y="1810950"/>
            <a:ext cx="2198902" cy="992101"/>
          </a:xfrm>
          <a:prstGeom prst="rect">
            <a:avLst/>
          </a:prstGeom>
          <a:noFill/>
          <a:ln>
            <a:noFill/>
          </a:ln>
        </p:spPr>
      </p:pic>
      <p:pic>
        <p:nvPicPr>
          <p:cNvPr id="657" name="Google Shape;657;p106"/>
          <p:cNvPicPr preferRelativeResize="0"/>
          <p:nvPr/>
        </p:nvPicPr>
        <p:blipFill>
          <a:blip r:embed="rId3">
            <a:alphaModFix/>
          </a:blip>
          <a:stretch>
            <a:fillRect/>
          </a:stretch>
        </p:blipFill>
        <p:spPr>
          <a:xfrm>
            <a:off x="7138900" y="4165515"/>
            <a:ext cx="1277201" cy="397520"/>
          </a:xfrm>
          <a:prstGeom prst="rect">
            <a:avLst/>
          </a:prstGeom>
          <a:noFill/>
          <a:ln>
            <a:noFill/>
          </a:ln>
        </p:spPr>
      </p:pic>
    </p:spTree>
  </p:cSld>
  <p:clrMapOvr>
    <a:masterClrMapping/>
  </p:clrMapOvr>
</p:sldLayout>
</file>

<file path=ppt/slideLayouts/slideLayout10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Home Thank You 1 ">
  <p:cSld name="CUSTOM_30_1">
    <p:spTree>
      <p:nvGrpSpPr>
        <p:cNvPr id="658" name="Shape 658"/>
        <p:cNvGrpSpPr/>
        <p:nvPr/>
      </p:nvGrpSpPr>
      <p:grpSpPr>
        <a:xfrm>
          <a:off x="0" y="0"/>
          <a:ext cx="0" cy="0"/>
          <a:chOff x="0" y="0"/>
          <a:chExt cx="0" cy="0"/>
        </a:xfrm>
      </p:grpSpPr>
      <p:sp>
        <p:nvSpPr>
          <p:cNvPr id="659" name="Google Shape;659;p107"/>
          <p:cNvSpPr/>
          <p:nvPr/>
        </p:nvSpPr>
        <p:spPr>
          <a:xfrm>
            <a:off x="-1791970" y="-412792"/>
            <a:ext cx="5830200" cy="5830200"/>
          </a:xfrm>
          <a:prstGeom prst="ellipse">
            <a:avLst/>
          </a:prstGeom>
          <a:solidFill>
            <a:srgbClr val="2986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a:t> </a:t>
            </a:r>
            <a:endParaRPr/>
          </a:p>
        </p:txBody>
      </p:sp>
      <p:sp>
        <p:nvSpPr>
          <p:cNvPr id="660" name="Google Shape;660;p107"/>
          <p:cNvSpPr/>
          <p:nvPr/>
        </p:nvSpPr>
        <p:spPr>
          <a:xfrm>
            <a:off x="1186261" y="3097810"/>
            <a:ext cx="4783800" cy="4783800"/>
          </a:xfrm>
          <a:prstGeom prst="ellipse">
            <a:avLst/>
          </a:prstGeom>
          <a:solidFill>
            <a:srgbClr val="2986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661" name="Google Shape;661;p107"/>
          <p:cNvPicPr preferRelativeResize="0"/>
          <p:nvPr/>
        </p:nvPicPr>
        <p:blipFill>
          <a:blip r:embed="rId2">
            <a:alphaModFix/>
          </a:blip>
          <a:stretch>
            <a:fillRect/>
          </a:stretch>
        </p:blipFill>
        <p:spPr>
          <a:xfrm>
            <a:off x="6217200" y="1810950"/>
            <a:ext cx="2198902" cy="992101"/>
          </a:xfrm>
          <a:prstGeom prst="rect">
            <a:avLst/>
          </a:prstGeom>
          <a:noFill/>
          <a:ln>
            <a:noFill/>
          </a:ln>
        </p:spPr>
      </p:pic>
      <p:pic>
        <p:nvPicPr>
          <p:cNvPr id="662" name="Google Shape;662;p107"/>
          <p:cNvPicPr preferRelativeResize="0"/>
          <p:nvPr/>
        </p:nvPicPr>
        <p:blipFill rotWithShape="1">
          <a:blip r:embed="rId3">
            <a:alphaModFix/>
          </a:blip>
          <a:srcRect b="159" l="0" r="0" t="159"/>
          <a:stretch/>
        </p:blipFill>
        <p:spPr>
          <a:xfrm>
            <a:off x="7020806" y="4165825"/>
            <a:ext cx="1395288" cy="397200"/>
          </a:xfrm>
          <a:prstGeom prst="rect">
            <a:avLst/>
          </a:prstGeom>
          <a:noFill/>
          <a:ln>
            <a:noFill/>
          </a:ln>
        </p:spPr>
      </p:pic>
    </p:spTree>
  </p:cSld>
  <p:clrMapOvr>
    <a:masterClrMapping/>
  </p:clrMapOvr>
</p:sldLayout>
</file>

<file path=ppt/slideLayouts/slideLayout10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Tuition Thank You 1 ">
  <p:cSld name="CUSTOM_30_1_1">
    <p:spTree>
      <p:nvGrpSpPr>
        <p:cNvPr id="663" name="Shape 663"/>
        <p:cNvGrpSpPr/>
        <p:nvPr/>
      </p:nvGrpSpPr>
      <p:grpSpPr>
        <a:xfrm>
          <a:off x="0" y="0"/>
          <a:ext cx="0" cy="0"/>
          <a:chOff x="0" y="0"/>
          <a:chExt cx="0" cy="0"/>
        </a:xfrm>
      </p:grpSpPr>
      <p:sp>
        <p:nvSpPr>
          <p:cNvPr id="664" name="Google Shape;664;p108"/>
          <p:cNvSpPr/>
          <p:nvPr/>
        </p:nvSpPr>
        <p:spPr>
          <a:xfrm>
            <a:off x="-1791970" y="-412792"/>
            <a:ext cx="5830200" cy="5830200"/>
          </a:xfrm>
          <a:prstGeom prst="ellipse">
            <a:avLst/>
          </a:prstGeom>
          <a:solidFill>
            <a:srgbClr val="184BC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a:t> </a:t>
            </a:r>
            <a:endParaRPr/>
          </a:p>
        </p:txBody>
      </p:sp>
      <p:sp>
        <p:nvSpPr>
          <p:cNvPr id="665" name="Google Shape;665;p108"/>
          <p:cNvSpPr/>
          <p:nvPr/>
        </p:nvSpPr>
        <p:spPr>
          <a:xfrm>
            <a:off x="1186261" y="3097810"/>
            <a:ext cx="4783800" cy="4783800"/>
          </a:xfrm>
          <a:prstGeom prst="ellipse">
            <a:avLst/>
          </a:prstGeom>
          <a:solidFill>
            <a:srgbClr val="184BC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666" name="Google Shape;666;p108"/>
          <p:cNvPicPr preferRelativeResize="0"/>
          <p:nvPr/>
        </p:nvPicPr>
        <p:blipFill>
          <a:blip r:embed="rId2">
            <a:alphaModFix/>
          </a:blip>
          <a:stretch>
            <a:fillRect/>
          </a:stretch>
        </p:blipFill>
        <p:spPr>
          <a:xfrm>
            <a:off x="6217200" y="1810950"/>
            <a:ext cx="2198902" cy="992101"/>
          </a:xfrm>
          <a:prstGeom prst="rect">
            <a:avLst/>
          </a:prstGeom>
          <a:noFill/>
          <a:ln>
            <a:noFill/>
          </a:ln>
        </p:spPr>
      </p:pic>
      <p:pic>
        <p:nvPicPr>
          <p:cNvPr id="667" name="Google Shape;667;p108"/>
          <p:cNvPicPr preferRelativeResize="0"/>
          <p:nvPr/>
        </p:nvPicPr>
        <p:blipFill rotWithShape="1">
          <a:blip r:embed="rId3">
            <a:alphaModFix/>
          </a:blip>
          <a:srcRect b="-13203" l="-4046" r="-4709" t="-11828"/>
          <a:stretch/>
        </p:blipFill>
        <p:spPr>
          <a:xfrm>
            <a:off x="6809625" y="4118825"/>
            <a:ext cx="1675674" cy="496600"/>
          </a:xfrm>
          <a:prstGeom prst="rect">
            <a:avLst/>
          </a:prstGeom>
          <a:noFill/>
          <a:ln>
            <a:noFill/>
          </a:ln>
        </p:spPr>
      </p:pic>
    </p:spTree>
  </p:cSld>
  <p:clrMapOvr>
    <a:masterClrMapping/>
  </p:clrMapOvr>
</p:sldLayout>
</file>

<file path=ppt/slideLayouts/slideLayout10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 You 2">
  <p:cSld name="CUSTOM_31">
    <p:bg>
      <p:bgPr>
        <a:solidFill>
          <a:schemeClr val="dk2"/>
        </a:solidFill>
      </p:bgPr>
    </p:bg>
    <p:spTree>
      <p:nvGrpSpPr>
        <p:cNvPr id="668" name="Shape 668"/>
        <p:cNvGrpSpPr/>
        <p:nvPr/>
      </p:nvGrpSpPr>
      <p:grpSpPr>
        <a:xfrm>
          <a:off x="0" y="0"/>
          <a:ext cx="0" cy="0"/>
          <a:chOff x="0" y="0"/>
          <a:chExt cx="0" cy="0"/>
        </a:xfrm>
      </p:grpSpPr>
      <p:sp>
        <p:nvSpPr>
          <p:cNvPr id="669" name="Google Shape;669;p109"/>
          <p:cNvSpPr/>
          <p:nvPr/>
        </p:nvSpPr>
        <p:spPr>
          <a:xfrm>
            <a:off x="-1259100" y="741725"/>
            <a:ext cx="5725800" cy="5725500"/>
          </a:xfrm>
          <a:prstGeom prst="ellipse">
            <a:avLst/>
          </a:prstGeom>
          <a:solidFill>
            <a:srgbClr val="1E72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70" name="Google Shape;670;p109"/>
          <p:cNvSpPr/>
          <p:nvPr/>
        </p:nvSpPr>
        <p:spPr>
          <a:xfrm>
            <a:off x="2109011" y="2482660"/>
            <a:ext cx="4783800" cy="4783800"/>
          </a:xfrm>
          <a:prstGeom prst="ellipse">
            <a:avLst/>
          </a:prstGeom>
          <a:solidFill>
            <a:srgbClr val="1E72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671" name="Google Shape;671;p109"/>
          <p:cNvPicPr preferRelativeResize="0"/>
          <p:nvPr/>
        </p:nvPicPr>
        <p:blipFill>
          <a:blip r:embed="rId2">
            <a:alphaModFix/>
          </a:blip>
          <a:stretch>
            <a:fillRect/>
          </a:stretch>
        </p:blipFill>
        <p:spPr>
          <a:xfrm>
            <a:off x="801775" y="3022575"/>
            <a:ext cx="2973901" cy="1341750"/>
          </a:xfrm>
          <a:prstGeom prst="rect">
            <a:avLst/>
          </a:prstGeom>
          <a:noFill/>
          <a:ln>
            <a:noFill/>
          </a:ln>
        </p:spPr>
      </p:pic>
      <p:pic>
        <p:nvPicPr>
          <p:cNvPr id="672" name="Google Shape;672;p109"/>
          <p:cNvPicPr preferRelativeResize="0"/>
          <p:nvPr/>
        </p:nvPicPr>
        <p:blipFill>
          <a:blip r:embed="rId3">
            <a:alphaModFix/>
          </a:blip>
          <a:stretch>
            <a:fillRect/>
          </a:stretch>
        </p:blipFill>
        <p:spPr>
          <a:xfrm>
            <a:off x="7335800" y="3742792"/>
            <a:ext cx="1277200" cy="397216"/>
          </a:xfrm>
          <a:prstGeom prst="rect">
            <a:avLst/>
          </a:prstGeom>
          <a:noFill/>
          <a:ln>
            <a:noFill/>
          </a:ln>
        </p:spPr>
      </p:pic>
    </p:spTree>
  </p:cSld>
  <p:clrMapOvr>
    <a:masterClrMapping/>
  </p:clrMapOvr>
  <p:extLst>
    <p:ext uri="{DCECCB84-F9BA-43D5-87BE-67443E8EF086}">
      <p15:sldGuideLst>
        <p15:guide id="1" pos="4621">
          <p15:clr>
            <a:srgbClr val="E46962"/>
          </p15:clr>
        </p15:guide>
        <p15:guide id="2" orient="horz" pos="2608">
          <p15:clr>
            <a:srgbClr val="E46962"/>
          </p15:clr>
        </p15:guide>
      </p15:sldGuideLst>
    </p:ext>
  </p:extLst>
</p:sldLayout>
</file>

<file path=ppt/slideLayouts/slideLayout10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Home Thank You 2 ">
  <p:cSld name="CUSTOM_31_1">
    <p:bg>
      <p:bgPr>
        <a:solidFill>
          <a:schemeClr val="dk2"/>
        </a:solidFill>
      </p:bgPr>
    </p:bg>
    <p:spTree>
      <p:nvGrpSpPr>
        <p:cNvPr id="673" name="Shape 673"/>
        <p:cNvGrpSpPr/>
        <p:nvPr/>
      </p:nvGrpSpPr>
      <p:grpSpPr>
        <a:xfrm>
          <a:off x="0" y="0"/>
          <a:ext cx="0" cy="0"/>
          <a:chOff x="0" y="0"/>
          <a:chExt cx="0" cy="0"/>
        </a:xfrm>
      </p:grpSpPr>
      <p:sp>
        <p:nvSpPr>
          <p:cNvPr id="674" name="Google Shape;674;p110"/>
          <p:cNvSpPr/>
          <p:nvPr/>
        </p:nvSpPr>
        <p:spPr>
          <a:xfrm>
            <a:off x="-1259100" y="741725"/>
            <a:ext cx="5725800" cy="5725500"/>
          </a:xfrm>
          <a:prstGeom prst="ellipse">
            <a:avLst/>
          </a:prstGeom>
          <a:solidFill>
            <a:srgbClr val="1E72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75" name="Google Shape;675;p110"/>
          <p:cNvSpPr/>
          <p:nvPr/>
        </p:nvSpPr>
        <p:spPr>
          <a:xfrm>
            <a:off x="2109011" y="2482660"/>
            <a:ext cx="4783800" cy="4783800"/>
          </a:xfrm>
          <a:prstGeom prst="ellipse">
            <a:avLst/>
          </a:prstGeom>
          <a:solidFill>
            <a:srgbClr val="1E72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676" name="Google Shape;676;p110"/>
          <p:cNvPicPr preferRelativeResize="0"/>
          <p:nvPr/>
        </p:nvPicPr>
        <p:blipFill>
          <a:blip r:embed="rId2">
            <a:alphaModFix/>
          </a:blip>
          <a:stretch>
            <a:fillRect/>
          </a:stretch>
        </p:blipFill>
        <p:spPr>
          <a:xfrm>
            <a:off x="801775" y="3022575"/>
            <a:ext cx="2973901" cy="1341750"/>
          </a:xfrm>
          <a:prstGeom prst="rect">
            <a:avLst/>
          </a:prstGeom>
          <a:noFill/>
          <a:ln>
            <a:noFill/>
          </a:ln>
        </p:spPr>
      </p:pic>
      <p:pic>
        <p:nvPicPr>
          <p:cNvPr id="677" name="Google Shape;677;p110"/>
          <p:cNvPicPr preferRelativeResize="0"/>
          <p:nvPr/>
        </p:nvPicPr>
        <p:blipFill rotWithShape="1">
          <a:blip r:embed="rId3">
            <a:alphaModFix/>
          </a:blip>
          <a:srcRect b="159" l="0" r="0" t="159"/>
          <a:stretch/>
        </p:blipFill>
        <p:spPr>
          <a:xfrm>
            <a:off x="7335795" y="3742800"/>
            <a:ext cx="1395312" cy="397200"/>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Tuition Title Page 3 ">
  <p:cSld name="CUSTOM_2_1_1">
    <p:bg>
      <p:bgPr>
        <a:solidFill>
          <a:schemeClr val="lt2"/>
        </a:solidFill>
      </p:bgPr>
    </p:bg>
    <p:spTree>
      <p:nvGrpSpPr>
        <p:cNvPr id="88" name="Shape 88"/>
        <p:cNvGrpSpPr/>
        <p:nvPr/>
      </p:nvGrpSpPr>
      <p:grpSpPr>
        <a:xfrm>
          <a:off x="0" y="0"/>
          <a:ext cx="0" cy="0"/>
          <a:chOff x="0" y="0"/>
          <a:chExt cx="0" cy="0"/>
        </a:xfrm>
      </p:grpSpPr>
      <p:pic>
        <p:nvPicPr>
          <p:cNvPr id="89" name="Google Shape;89;p12"/>
          <p:cNvPicPr preferRelativeResize="0"/>
          <p:nvPr/>
        </p:nvPicPr>
        <p:blipFill rotWithShape="1">
          <a:blip r:embed="rId2">
            <a:alphaModFix/>
          </a:blip>
          <a:srcRect b="5650" l="1068" r="2676" t="-5650"/>
          <a:stretch/>
        </p:blipFill>
        <p:spPr>
          <a:xfrm>
            <a:off x="865700" y="-576300"/>
            <a:ext cx="9345925" cy="6471124"/>
          </a:xfrm>
          <a:prstGeom prst="rect">
            <a:avLst/>
          </a:prstGeom>
          <a:noFill/>
          <a:ln>
            <a:noFill/>
          </a:ln>
        </p:spPr>
      </p:pic>
      <p:sp>
        <p:nvSpPr>
          <p:cNvPr id="90" name="Google Shape;90;p12"/>
          <p:cNvSpPr/>
          <p:nvPr/>
        </p:nvSpPr>
        <p:spPr>
          <a:xfrm>
            <a:off x="450000" y="976200"/>
            <a:ext cx="3631800" cy="36318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91" name="Google Shape;91;p12"/>
          <p:cNvSpPr/>
          <p:nvPr/>
        </p:nvSpPr>
        <p:spPr>
          <a:xfrm>
            <a:off x="2452200" y="2854625"/>
            <a:ext cx="3504300" cy="35043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92" name="Google Shape;92;p12"/>
          <p:cNvSpPr/>
          <p:nvPr/>
        </p:nvSpPr>
        <p:spPr>
          <a:xfrm>
            <a:off x="304025" y="-179550"/>
            <a:ext cx="1938600" cy="19386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93" name="Google Shape;93;p12"/>
          <p:cNvSpPr/>
          <p:nvPr/>
        </p:nvSpPr>
        <p:spPr>
          <a:xfrm>
            <a:off x="665575" y="3968400"/>
            <a:ext cx="2161500" cy="12687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94" name="Google Shape;94;p12"/>
          <p:cNvSpPr txBox="1"/>
          <p:nvPr>
            <p:ph type="ctrTitle"/>
          </p:nvPr>
        </p:nvSpPr>
        <p:spPr>
          <a:xfrm>
            <a:off x="311675" y="2991925"/>
            <a:ext cx="4515300" cy="1175100"/>
          </a:xfrm>
          <a:prstGeom prst="rect">
            <a:avLst/>
          </a:prstGeom>
        </p:spPr>
        <p:txBody>
          <a:bodyPr anchorCtr="0" anchor="b" bIns="91425" lIns="91425" spcFirstLastPara="1" rIns="91425" wrap="square" tIns="91425">
            <a:normAutofit/>
          </a:bodyPr>
          <a:lstStyle>
            <a:lvl1pPr lvl="0">
              <a:spcBef>
                <a:spcPts val="0"/>
              </a:spcBef>
              <a:spcAft>
                <a:spcPts val="0"/>
              </a:spcAft>
              <a:buClr>
                <a:srgbClr val="184BC8"/>
              </a:buClr>
              <a:buSzPts val="3500"/>
              <a:buNone/>
              <a:defRPr sz="3500">
                <a:solidFill>
                  <a:srgbClr val="184BC8"/>
                </a:solidFill>
              </a:defRPr>
            </a:lvl1pPr>
            <a:lvl2pPr lvl="1" algn="ctr">
              <a:spcBef>
                <a:spcPts val="0"/>
              </a:spcBef>
              <a:spcAft>
                <a:spcPts val="0"/>
              </a:spcAft>
              <a:buClr>
                <a:schemeClr val="lt1"/>
              </a:buClr>
              <a:buSzPts val="3500"/>
              <a:buNone/>
              <a:defRPr sz="3500">
                <a:solidFill>
                  <a:schemeClr val="lt1"/>
                </a:solidFill>
              </a:defRPr>
            </a:lvl2pPr>
            <a:lvl3pPr lvl="2" algn="ctr">
              <a:spcBef>
                <a:spcPts val="0"/>
              </a:spcBef>
              <a:spcAft>
                <a:spcPts val="0"/>
              </a:spcAft>
              <a:buClr>
                <a:schemeClr val="lt1"/>
              </a:buClr>
              <a:buSzPts val="3500"/>
              <a:buNone/>
              <a:defRPr sz="3500">
                <a:solidFill>
                  <a:schemeClr val="lt1"/>
                </a:solidFill>
              </a:defRPr>
            </a:lvl3pPr>
            <a:lvl4pPr lvl="3" algn="ctr">
              <a:spcBef>
                <a:spcPts val="0"/>
              </a:spcBef>
              <a:spcAft>
                <a:spcPts val="0"/>
              </a:spcAft>
              <a:buClr>
                <a:schemeClr val="lt1"/>
              </a:buClr>
              <a:buSzPts val="3500"/>
              <a:buNone/>
              <a:defRPr sz="3500">
                <a:solidFill>
                  <a:schemeClr val="lt1"/>
                </a:solidFill>
              </a:defRPr>
            </a:lvl4pPr>
            <a:lvl5pPr lvl="4" algn="ctr">
              <a:spcBef>
                <a:spcPts val="0"/>
              </a:spcBef>
              <a:spcAft>
                <a:spcPts val="0"/>
              </a:spcAft>
              <a:buClr>
                <a:schemeClr val="lt1"/>
              </a:buClr>
              <a:buSzPts val="3500"/>
              <a:buNone/>
              <a:defRPr sz="3500">
                <a:solidFill>
                  <a:schemeClr val="lt1"/>
                </a:solidFill>
              </a:defRPr>
            </a:lvl5pPr>
            <a:lvl6pPr lvl="5" algn="ctr">
              <a:spcBef>
                <a:spcPts val="0"/>
              </a:spcBef>
              <a:spcAft>
                <a:spcPts val="0"/>
              </a:spcAft>
              <a:buClr>
                <a:schemeClr val="lt1"/>
              </a:buClr>
              <a:buSzPts val="3500"/>
              <a:buNone/>
              <a:defRPr sz="3500">
                <a:solidFill>
                  <a:schemeClr val="lt1"/>
                </a:solidFill>
              </a:defRPr>
            </a:lvl6pPr>
            <a:lvl7pPr lvl="6" algn="ctr">
              <a:spcBef>
                <a:spcPts val="0"/>
              </a:spcBef>
              <a:spcAft>
                <a:spcPts val="0"/>
              </a:spcAft>
              <a:buClr>
                <a:schemeClr val="lt1"/>
              </a:buClr>
              <a:buSzPts val="3500"/>
              <a:buNone/>
              <a:defRPr sz="3500">
                <a:solidFill>
                  <a:schemeClr val="lt1"/>
                </a:solidFill>
              </a:defRPr>
            </a:lvl7pPr>
            <a:lvl8pPr lvl="7" algn="ctr">
              <a:spcBef>
                <a:spcPts val="0"/>
              </a:spcBef>
              <a:spcAft>
                <a:spcPts val="0"/>
              </a:spcAft>
              <a:buClr>
                <a:schemeClr val="lt1"/>
              </a:buClr>
              <a:buSzPts val="3500"/>
              <a:buNone/>
              <a:defRPr sz="3500">
                <a:solidFill>
                  <a:schemeClr val="lt1"/>
                </a:solidFill>
              </a:defRPr>
            </a:lvl8pPr>
            <a:lvl9pPr lvl="8" algn="ctr">
              <a:spcBef>
                <a:spcPts val="0"/>
              </a:spcBef>
              <a:spcAft>
                <a:spcPts val="0"/>
              </a:spcAft>
              <a:buClr>
                <a:schemeClr val="lt1"/>
              </a:buClr>
              <a:buSzPts val="3500"/>
              <a:buNone/>
              <a:defRPr sz="3500">
                <a:solidFill>
                  <a:schemeClr val="lt1"/>
                </a:solidFill>
              </a:defRPr>
            </a:lvl9pPr>
          </a:lstStyle>
          <a:p/>
        </p:txBody>
      </p:sp>
      <p:sp>
        <p:nvSpPr>
          <p:cNvPr id="95" name="Google Shape;95;p12"/>
          <p:cNvSpPr txBox="1"/>
          <p:nvPr>
            <p:ph idx="1" type="subTitle"/>
          </p:nvPr>
        </p:nvSpPr>
        <p:spPr>
          <a:xfrm>
            <a:off x="311675" y="42315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SzPts val="1600"/>
              <a:buNone/>
              <a:defRPr sz="1600"/>
            </a:lvl1pPr>
            <a:lvl2pPr lvl="1" algn="ctr">
              <a:lnSpc>
                <a:spcPct val="100000"/>
              </a:lnSpc>
              <a:spcBef>
                <a:spcPts val="0"/>
              </a:spcBef>
              <a:spcAft>
                <a:spcPts val="0"/>
              </a:spcAft>
              <a:buClr>
                <a:schemeClr val="lt1"/>
              </a:buClr>
              <a:buSzPts val="2800"/>
              <a:buNone/>
              <a:defRPr sz="2800">
                <a:solidFill>
                  <a:schemeClr val="lt1"/>
                </a:solidFill>
              </a:defRPr>
            </a:lvl2pPr>
            <a:lvl3pPr lvl="2" algn="ctr">
              <a:lnSpc>
                <a:spcPct val="100000"/>
              </a:lnSpc>
              <a:spcBef>
                <a:spcPts val="0"/>
              </a:spcBef>
              <a:spcAft>
                <a:spcPts val="0"/>
              </a:spcAft>
              <a:buClr>
                <a:schemeClr val="lt1"/>
              </a:buClr>
              <a:buSzPts val="2800"/>
              <a:buNone/>
              <a:defRPr sz="2800">
                <a:solidFill>
                  <a:schemeClr val="lt1"/>
                </a:solidFill>
              </a:defRPr>
            </a:lvl3pPr>
            <a:lvl4pPr lvl="3" algn="ctr">
              <a:lnSpc>
                <a:spcPct val="100000"/>
              </a:lnSpc>
              <a:spcBef>
                <a:spcPts val="0"/>
              </a:spcBef>
              <a:spcAft>
                <a:spcPts val="0"/>
              </a:spcAft>
              <a:buClr>
                <a:schemeClr val="lt1"/>
              </a:buClr>
              <a:buSzPts val="2800"/>
              <a:buNone/>
              <a:defRPr sz="2800">
                <a:solidFill>
                  <a:schemeClr val="lt1"/>
                </a:solidFill>
              </a:defRPr>
            </a:lvl4pPr>
            <a:lvl5pPr lvl="4" algn="ctr">
              <a:lnSpc>
                <a:spcPct val="100000"/>
              </a:lnSpc>
              <a:spcBef>
                <a:spcPts val="0"/>
              </a:spcBef>
              <a:spcAft>
                <a:spcPts val="0"/>
              </a:spcAft>
              <a:buClr>
                <a:schemeClr val="lt1"/>
              </a:buClr>
              <a:buSzPts val="2800"/>
              <a:buNone/>
              <a:defRPr sz="2800">
                <a:solidFill>
                  <a:schemeClr val="lt1"/>
                </a:solidFill>
              </a:defRPr>
            </a:lvl5pPr>
            <a:lvl6pPr lvl="5" algn="ctr">
              <a:lnSpc>
                <a:spcPct val="100000"/>
              </a:lnSpc>
              <a:spcBef>
                <a:spcPts val="0"/>
              </a:spcBef>
              <a:spcAft>
                <a:spcPts val="0"/>
              </a:spcAft>
              <a:buClr>
                <a:schemeClr val="lt1"/>
              </a:buClr>
              <a:buSzPts val="2800"/>
              <a:buNone/>
              <a:defRPr sz="2800">
                <a:solidFill>
                  <a:schemeClr val="lt1"/>
                </a:solidFill>
              </a:defRPr>
            </a:lvl6pPr>
            <a:lvl7pPr lvl="6" algn="ctr">
              <a:lnSpc>
                <a:spcPct val="100000"/>
              </a:lnSpc>
              <a:spcBef>
                <a:spcPts val="0"/>
              </a:spcBef>
              <a:spcAft>
                <a:spcPts val="0"/>
              </a:spcAft>
              <a:buClr>
                <a:schemeClr val="lt1"/>
              </a:buClr>
              <a:buSzPts val="2800"/>
              <a:buNone/>
              <a:defRPr sz="2800">
                <a:solidFill>
                  <a:schemeClr val="lt1"/>
                </a:solidFill>
              </a:defRPr>
            </a:lvl7pPr>
            <a:lvl8pPr lvl="7" algn="ctr">
              <a:lnSpc>
                <a:spcPct val="100000"/>
              </a:lnSpc>
              <a:spcBef>
                <a:spcPts val="0"/>
              </a:spcBef>
              <a:spcAft>
                <a:spcPts val="0"/>
              </a:spcAft>
              <a:buClr>
                <a:schemeClr val="lt1"/>
              </a:buClr>
              <a:buSzPts val="2800"/>
              <a:buNone/>
              <a:defRPr sz="2800">
                <a:solidFill>
                  <a:schemeClr val="lt1"/>
                </a:solidFill>
              </a:defRPr>
            </a:lvl8pPr>
            <a:lvl9pPr lvl="8" algn="ctr">
              <a:lnSpc>
                <a:spcPct val="100000"/>
              </a:lnSpc>
              <a:spcBef>
                <a:spcPts val="0"/>
              </a:spcBef>
              <a:spcAft>
                <a:spcPts val="0"/>
              </a:spcAft>
              <a:buClr>
                <a:schemeClr val="lt1"/>
              </a:buClr>
              <a:buSzPts val="2800"/>
              <a:buNone/>
              <a:defRPr sz="2800">
                <a:solidFill>
                  <a:schemeClr val="lt1"/>
                </a:solidFill>
              </a:defRPr>
            </a:lvl9pPr>
          </a:lstStyle>
          <a:p/>
        </p:txBody>
      </p:sp>
      <p:pic>
        <p:nvPicPr>
          <p:cNvPr id="96" name="Google Shape;96;p12"/>
          <p:cNvPicPr preferRelativeResize="0"/>
          <p:nvPr/>
        </p:nvPicPr>
        <p:blipFill rotWithShape="1">
          <a:blip r:embed="rId3">
            <a:alphaModFix/>
          </a:blip>
          <a:srcRect b="-12026" l="-1501" r="-2763" t="-7878"/>
          <a:stretch/>
        </p:blipFill>
        <p:spPr>
          <a:xfrm>
            <a:off x="450275" y="424575"/>
            <a:ext cx="1566751" cy="464500"/>
          </a:xfrm>
          <a:prstGeom prst="rect">
            <a:avLst/>
          </a:prstGeom>
          <a:noFill/>
          <a:ln>
            <a:noFill/>
          </a:ln>
        </p:spPr>
      </p:pic>
    </p:spTree>
  </p:cSld>
  <p:clrMapOvr>
    <a:masterClrMapping/>
  </p:clrMapOvr>
</p:sldLayout>
</file>

<file path=ppt/slideLayouts/slideLayout1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Home Thank You 2  1">
  <p:cSld name="CUSTOM_31_1_1">
    <p:bg>
      <p:bgPr>
        <a:solidFill>
          <a:schemeClr val="dk2"/>
        </a:solidFill>
      </p:bgPr>
    </p:bg>
    <p:spTree>
      <p:nvGrpSpPr>
        <p:cNvPr id="678" name="Shape 678"/>
        <p:cNvGrpSpPr/>
        <p:nvPr/>
      </p:nvGrpSpPr>
      <p:grpSpPr>
        <a:xfrm>
          <a:off x="0" y="0"/>
          <a:ext cx="0" cy="0"/>
          <a:chOff x="0" y="0"/>
          <a:chExt cx="0" cy="0"/>
        </a:xfrm>
      </p:grpSpPr>
      <p:sp>
        <p:nvSpPr>
          <p:cNvPr id="679" name="Google Shape;679;p111"/>
          <p:cNvSpPr/>
          <p:nvPr/>
        </p:nvSpPr>
        <p:spPr>
          <a:xfrm>
            <a:off x="-1259100" y="741725"/>
            <a:ext cx="5725800" cy="5725500"/>
          </a:xfrm>
          <a:prstGeom prst="ellipse">
            <a:avLst/>
          </a:prstGeom>
          <a:solidFill>
            <a:srgbClr val="184BC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80" name="Google Shape;680;p111"/>
          <p:cNvSpPr/>
          <p:nvPr/>
        </p:nvSpPr>
        <p:spPr>
          <a:xfrm>
            <a:off x="2109011" y="2482660"/>
            <a:ext cx="4783800" cy="4783800"/>
          </a:xfrm>
          <a:prstGeom prst="ellipse">
            <a:avLst/>
          </a:prstGeom>
          <a:solidFill>
            <a:srgbClr val="184BC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681" name="Google Shape;681;p111"/>
          <p:cNvPicPr preferRelativeResize="0"/>
          <p:nvPr/>
        </p:nvPicPr>
        <p:blipFill>
          <a:blip r:embed="rId2">
            <a:alphaModFix/>
          </a:blip>
          <a:stretch>
            <a:fillRect/>
          </a:stretch>
        </p:blipFill>
        <p:spPr>
          <a:xfrm>
            <a:off x="801775" y="3022575"/>
            <a:ext cx="2973901" cy="1341750"/>
          </a:xfrm>
          <a:prstGeom prst="rect">
            <a:avLst/>
          </a:prstGeom>
          <a:noFill/>
          <a:ln>
            <a:noFill/>
          </a:ln>
        </p:spPr>
      </p:pic>
      <p:pic>
        <p:nvPicPr>
          <p:cNvPr id="682" name="Google Shape;682;p111"/>
          <p:cNvPicPr preferRelativeResize="0"/>
          <p:nvPr/>
        </p:nvPicPr>
        <p:blipFill rotWithShape="1">
          <a:blip r:embed="rId3">
            <a:alphaModFix/>
          </a:blip>
          <a:srcRect b="-14238" l="-4682" r="-4715" t="-10218"/>
          <a:stretch/>
        </p:blipFill>
        <p:spPr>
          <a:xfrm>
            <a:off x="7236975" y="3715700"/>
            <a:ext cx="1593477" cy="467325"/>
          </a:xfrm>
          <a:prstGeom prst="rect">
            <a:avLst/>
          </a:prstGeom>
          <a:noFill/>
          <a:ln>
            <a:noFill/>
          </a:ln>
        </p:spPr>
      </p:pic>
    </p:spTree>
  </p:cSld>
  <p:clrMapOvr>
    <a:masterClrMapping/>
  </p:clrMapOvr>
</p:sldLayout>
</file>

<file path=ppt/slideLayouts/slideLayout1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School Thank you 1" type="blank">
  <p:cSld name="BLANK">
    <p:spTree>
      <p:nvGrpSpPr>
        <p:cNvPr id="683" name="Shape 683"/>
        <p:cNvGrpSpPr/>
        <p:nvPr/>
      </p:nvGrpSpPr>
      <p:grpSpPr>
        <a:xfrm>
          <a:off x="0" y="0"/>
          <a:ext cx="0" cy="0"/>
          <a:chOff x="0" y="0"/>
          <a:chExt cx="0" cy="0"/>
        </a:xfrm>
      </p:grpSpPr>
      <p:sp>
        <p:nvSpPr>
          <p:cNvPr id="684" name="Google Shape;684;p1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pic>
        <p:nvPicPr>
          <p:cNvPr id="685" name="Google Shape;685;p112"/>
          <p:cNvPicPr preferRelativeResize="0"/>
          <p:nvPr/>
        </p:nvPicPr>
        <p:blipFill>
          <a:blip r:embed="rId2">
            <a:alphaModFix/>
          </a:blip>
          <a:stretch>
            <a:fillRect/>
          </a:stretch>
        </p:blipFill>
        <p:spPr>
          <a:xfrm>
            <a:off x="754800" y="2075700"/>
            <a:ext cx="2198902" cy="992101"/>
          </a:xfrm>
          <a:prstGeom prst="rect">
            <a:avLst/>
          </a:prstGeom>
          <a:noFill/>
          <a:ln>
            <a:noFill/>
          </a:ln>
        </p:spPr>
      </p:pic>
      <p:pic>
        <p:nvPicPr>
          <p:cNvPr id="686" name="Google Shape;686;p112"/>
          <p:cNvPicPr preferRelativeResize="0"/>
          <p:nvPr/>
        </p:nvPicPr>
        <p:blipFill>
          <a:blip r:embed="rId3">
            <a:alphaModFix/>
          </a:blip>
          <a:stretch>
            <a:fillRect/>
          </a:stretch>
        </p:blipFill>
        <p:spPr>
          <a:xfrm rot="10800000">
            <a:off x="4081951" y="-19650"/>
            <a:ext cx="14209249" cy="5182800"/>
          </a:xfrm>
          <a:prstGeom prst="rect">
            <a:avLst/>
          </a:prstGeom>
          <a:noFill/>
          <a:ln>
            <a:noFill/>
          </a:ln>
        </p:spPr>
      </p:pic>
      <p:pic>
        <p:nvPicPr>
          <p:cNvPr id="687" name="Google Shape;687;p112"/>
          <p:cNvPicPr preferRelativeResize="0"/>
          <p:nvPr/>
        </p:nvPicPr>
        <p:blipFill rotWithShape="1">
          <a:blip r:embed="rId4">
            <a:alphaModFix/>
          </a:blip>
          <a:srcRect b="-16976" l="-5826" r="-5570" t="-19710"/>
          <a:stretch/>
        </p:blipFill>
        <p:spPr>
          <a:xfrm>
            <a:off x="678600" y="4140000"/>
            <a:ext cx="1626598" cy="504825"/>
          </a:xfrm>
          <a:prstGeom prst="rect">
            <a:avLst/>
          </a:prstGeom>
          <a:noFill/>
          <a:ln>
            <a:noFill/>
          </a:ln>
        </p:spPr>
      </p:pic>
    </p:spTree>
  </p:cSld>
  <p:clrMapOvr>
    <a:masterClrMapping/>
  </p:clrMapOvr>
</p:sldLayout>
</file>

<file path=ppt/slideLayouts/slideLayout1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School Thank you 2">
  <p:cSld name="BLANK_1">
    <p:spTree>
      <p:nvGrpSpPr>
        <p:cNvPr id="688" name="Shape 688"/>
        <p:cNvGrpSpPr/>
        <p:nvPr/>
      </p:nvGrpSpPr>
      <p:grpSpPr>
        <a:xfrm>
          <a:off x="0" y="0"/>
          <a:ext cx="0" cy="0"/>
          <a:chOff x="0" y="0"/>
          <a:chExt cx="0" cy="0"/>
        </a:xfrm>
      </p:grpSpPr>
      <p:sp>
        <p:nvSpPr>
          <p:cNvPr id="689" name="Google Shape;689;p113"/>
          <p:cNvSpPr/>
          <p:nvPr/>
        </p:nvSpPr>
        <p:spPr>
          <a:xfrm>
            <a:off x="0" y="-229275"/>
            <a:ext cx="9277200" cy="5559900"/>
          </a:xfrm>
          <a:prstGeom prst="roundRect">
            <a:avLst>
              <a:gd fmla="val 0" name="adj"/>
            </a:avLst>
          </a:prstGeom>
          <a:solidFill>
            <a:srgbClr val="15245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1167F5"/>
              </a:solidFill>
            </a:endParaRPr>
          </a:p>
        </p:txBody>
      </p:sp>
      <p:pic>
        <p:nvPicPr>
          <p:cNvPr id="690" name="Google Shape;690;p113"/>
          <p:cNvPicPr preferRelativeResize="0"/>
          <p:nvPr/>
        </p:nvPicPr>
        <p:blipFill>
          <a:blip r:embed="rId2">
            <a:alphaModFix/>
          </a:blip>
          <a:stretch>
            <a:fillRect/>
          </a:stretch>
        </p:blipFill>
        <p:spPr>
          <a:xfrm flipH="1" rot="10800000">
            <a:off x="-7836974" y="-19650"/>
            <a:ext cx="14209249" cy="5182800"/>
          </a:xfrm>
          <a:prstGeom prst="rect">
            <a:avLst/>
          </a:prstGeom>
          <a:noFill/>
          <a:ln>
            <a:noFill/>
          </a:ln>
        </p:spPr>
      </p:pic>
      <p:pic>
        <p:nvPicPr>
          <p:cNvPr id="691" name="Google Shape;691;p113"/>
          <p:cNvPicPr preferRelativeResize="0"/>
          <p:nvPr/>
        </p:nvPicPr>
        <p:blipFill>
          <a:blip r:embed="rId3">
            <a:alphaModFix/>
          </a:blip>
          <a:stretch>
            <a:fillRect/>
          </a:stretch>
        </p:blipFill>
        <p:spPr>
          <a:xfrm>
            <a:off x="801775" y="3022575"/>
            <a:ext cx="2973901" cy="1341750"/>
          </a:xfrm>
          <a:prstGeom prst="rect">
            <a:avLst/>
          </a:prstGeom>
          <a:noFill/>
          <a:ln>
            <a:noFill/>
          </a:ln>
        </p:spPr>
      </p:pic>
      <p:pic>
        <p:nvPicPr>
          <p:cNvPr id="692" name="Google Shape;692;p113"/>
          <p:cNvPicPr preferRelativeResize="0"/>
          <p:nvPr/>
        </p:nvPicPr>
        <p:blipFill rotWithShape="1">
          <a:blip r:embed="rId4">
            <a:alphaModFix/>
          </a:blip>
          <a:srcRect b="-30065" l="-9228" r="-16321" t="-21015"/>
          <a:stretch/>
        </p:blipFill>
        <p:spPr>
          <a:xfrm>
            <a:off x="6839875" y="3620362"/>
            <a:ext cx="1857377" cy="565275"/>
          </a:xfrm>
          <a:prstGeom prst="rect">
            <a:avLst/>
          </a:prstGeom>
          <a:noFill/>
          <a:ln>
            <a:noFill/>
          </a:ln>
        </p:spPr>
      </p:pic>
    </p:spTree>
  </p:cSld>
  <p:clrMapOvr>
    <a:masterClrMapping/>
  </p:clrMapOvr>
</p:sldLayout>
</file>

<file path=ppt/slideLayouts/slideLayout1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BODY_4">
  <p:cSld name="TITLE_AND_BODY_4">
    <p:spTree>
      <p:nvGrpSpPr>
        <p:cNvPr id="693" name="Shape 693"/>
        <p:cNvGrpSpPr/>
        <p:nvPr/>
      </p:nvGrpSpPr>
      <p:grpSpPr>
        <a:xfrm>
          <a:off x="0" y="0"/>
          <a:ext cx="0" cy="0"/>
          <a:chOff x="0" y="0"/>
          <a:chExt cx="0" cy="0"/>
        </a:xfrm>
      </p:grpSpPr>
      <p:sp>
        <p:nvSpPr>
          <p:cNvPr id="694" name="Google Shape;694;p11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95" name="Google Shape;695;p11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696" name="Google Shape;696;p11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Learning Title Page 4">
  <p:cSld name="CUSTOM_3">
    <p:bg>
      <p:bgPr>
        <a:solidFill>
          <a:srgbClr val="A497EE"/>
        </a:solidFill>
      </p:bgPr>
    </p:bg>
    <p:spTree>
      <p:nvGrpSpPr>
        <p:cNvPr id="97" name="Shape 97"/>
        <p:cNvGrpSpPr/>
        <p:nvPr/>
      </p:nvGrpSpPr>
      <p:grpSpPr>
        <a:xfrm>
          <a:off x="0" y="0"/>
          <a:ext cx="0" cy="0"/>
          <a:chOff x="0" y="0"/>
          <a:chExt cx="0" cy="0"/>
        </a:xfrm>
      </p:grpSpPr>
      <p:sp>
        <p:nvSpPr>
          <p:cNvPr id="98" name="Google Shape;98;p13"/>
          <p:cNvSpPr/>
          <p:nvPr/>
        </p:nvSpPr>
        <p:spPr>
          <a:xfrm>
            <a:off x="-100675" y="-192375"/>
            <a:ext cx="2692200" cy="5577300"/>
          </a:xfrm>
          <a:prstGeom prst="rect">
            <a:avLst/>
          </a:prstGeom>
          <a:solidFill>
            <a:srgbClr val="856DE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99" name="Google Shape;99;p13"/>
          <p:cNvSpPr/>
          <p:nvPr/>
        </p:nvSpPr>
        <p:spPr>
          <a:xfrm>
            <a:off x="1388925" y="1841500"/>
            <a:ext cx="3631800" cy="3631800"/>
          </a:xfrm>
          <a:prstGeom prst="ellipse">
            <a:avLst/>
          </a:prstGeom>
          <a:solidFill>
            <a:srgbClr val="856DE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00" name="Google Shape;100;p13"/>
          <p:cNvSpPr/>
          <p:nvPr/>
        </p:nvSpPr>
        <p:spPr>
          <a:xfrm>
            <a:off x="450000" y="-346825"/>
            <a:ext cx="3504300" cy="3504300"/>
          </a:xfrm>
          <a:prstGeom prst="ellipse">
            <a:avLst/>
          </a:prstGeom>
          <a:solidFill>
            <a:srgbClr val="856DE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01" name="Google Shape;101;p13"/>
          <p:cNvSpPr/>
          <p:nvPr/>
        </p:nvSpPr>
        <p:spPr>
          <a:xfrm>
            <a:off x="4161375" y="3936900"/>
            <a:ext cx="1824300" cy="1824300"/>
          </a:xfrm>
          <a:prstGeom prst="ellipse">
            <a:avLst/>
          </a:prstGeom>
          <a:solidFill>
            <a:srgbClr val="856DE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02" name="Google Shape;102;p13"/>
          <p:cNvSpPr txBox="1"/>
          <p:nvPr>
            <p:ph type="ctrTitle"/>
          </p:nvPr>
        </p:nvSpPr>
        <p:spPr>
          <a:xfrm>
            <a:off x="311675" y="2991925"/>
            <a:ext cx="4515300" cy="1175100"/>
          </a:xfrm>
          <a:prstGeom prst="rect">
            <a:avLst/>
          </a:prstGeom>
        </p:spPr>
        <p:txBody>
          <a:bodyPr anchorCtr="0" anchor="b" bIns="91425" lIns="91425" spcFirstLastPara="1" rIns="91425" wrap="square" tIns="91425">
            <a:normAutofit/>
          </a:bodyPr>
          <a:lstStyle>
            <a:lvl1pPr lvl="0">
              <a:spcBef>
                <a:spcPts val="0"/>
              </a:spcBef>
              <a:spcAft>
                <a:spcPts val="0"/>
              </a:spcAft>
              <a:buClr>
                <a:schemeClr val="lt1"/>
              </a:buClr>
              <a:buSzPts val="3500"/>
              <a:buNone/>
              <a:defRPr sz="3500">
                <a:solidFill>
                  <a:schemeClr val="lt1"/>
                </a:solidFill>
              </a:defRPr>
            </a:lvl1pPr>
            <a:lvl2pPr lvl="1" algn="ctr">
              <a:spcBef>
                <a:spcPts val="0"/>
              </a:spcBef>
              <a:spcAft>
                <a:spcPts val="0"/>
              </a:spcAft>
              <a:buClr>
                <a:schemeClr val="lt1"/>
              </a:buClr>
              <a:buSzPts val="3500"/>
              <a:buNone/>
              <a:defRPr sz="3500">
                <a:solidFill>
                  <a:schemeClr val="lt1"/>
                </a:solidFill>
              </a:defRPr>
            </a:lvl2pPr>
            <a:lvl3pPr lvl="2" algn="ctr">
              <a:spcBef>
                <a:spcPts val="0"/>
              </a:spcBef>
              <a:spcAft>
                <a:spcPts val="0"/>
              </a:spcAft>
              <a:buClr>
                <a:schemeClr val="lt1"/>
              </a:buClr>
              <a:buSzPts val="3500"/>
              <a:buNone/>
              <a:defRPr sz="3500">
                <a:solidFill>
                  <a:schemeClr val="lt1"/>
                </a:solidFill>
              </a:defRPr>
            </a:lvl3pPr>
            <a:lvl4pPr lvl="3" algn="ctr">
              <a:spcBef>
                <a:spcPts val="0"/>
              </a:spcBef>
              <a:spcAft>
                <a:spcPts val="0"/>
              </a:spcAft>
              <a:buClr>
                <a:schemeClr val="lt1"/>
              </a:buClr>
              <a:buSzPts val="3500"/>
              <a:buNone/>
              <a:defRPr sz="3500">
                <a:solidFill>
                  <a:schemeClr val="lt1"/>
                </a:solidFill>
              </a:defRPr>
            </a:lvl4pPr>
            <a:lvl5pPr lvl="4" algn="ctr">
              <a:spcBef>
                <a:spcPts val="0"/>
              </a:spcBef>
              <a:spcAft>
                <a:spcPts val="0"/>
              </a:spcAft>
              <a:buClr>
                <a:schemeClr val="lt1"/>
              </a:buClr>
              <a:buSzPts val="3500"/>
              <a:buNone/>
              <a:defRPr sz="3500">
                <a:solidFill>
                  <a:schemeClr val="lt1"/>
                </a:solidFill>
              </a:defRPr>
            </a:lvl5pPr>
            <a:lvl6pPr lvl="5" algn="ctr">
              <a:spcBef>
                <a:spcPts val="0"/>
              </a:spcBef>
              <a:spcAft>
                <a:spcPts val="0"/>
              </a:spcAft>
              <a:buClr>
                <a:schemeClr val="lt1"/>
              </a:buClr>
              <a:buSzPts val="3500"/>
              <a:buNone/>
              <a:defRPr sz="3500">
                <a:solidFill>
                  <a:schemeClr val="lt1"/>
                </a:solidFill>
              </a:defRPr>
            </a:lvl6pPr>
            <a:lvl7pPr lvl="6" algn="ctr">
              <a:spcBef>
                <a:spcPts val="0"/>
              </a:spcBef>
              <a:spcAft>
                <a:spcPts val="0"/>
              </a:spcAft>
              <a:buClr>
                <a:schemeClr val="lt1"/>
              </a:buClr>
              <a:buSzPts val="3500"/>
              <a:buNone/>
              <a:defRPr sz="3500">
                <a:solidFill>
                  <a:schemeClr val="lt1"/>
                </a:solidFill>
              </a:defRPr>
            </a:lvl7pPr>
            <a:lvl8pPr lvl="7" algn="ctr">
              <a:spcBef>
                <a:spcPts val="0"/>
              </a:spcBef>
              <a:spcAft>
                <a:spcPts val="0"/>
              </a:spcAft>
              <a:buClr>
                <a:schemeClr val="lt1"/>
              </a:buClr>
              <a:buSzPts val="3500"/>
              <a:buNone/>
              <a:defRPr sz="3500">
                <a:solidFill>
                  <a:schemeClr val="lt1"/>
                </a:solidFill>
              </a:defRPr>
            </a:lvl8pPr>
            <a:lvl9pPr lvl="8" algn="ctr">
              <a:spcBef>
                <a:spcPts val="0"/>
              </a:spcBef>
              <a:spcAft>
                <a:spcPts val="0"/>
              </a:spcAft>
              <a:buClr>
                <a:schemeClr val="lt1"/>
              </a:buClr>
              <a:buSzPts val="3500"/>
              <a:buNone/>
              <a:defRPr sz="3500">
                <a:solidFill>
                  <a:schemeClr val="lt1"/>
                </a:solidFill>
              </a:defRPr>
            </a:lvl9pPr>
          </a:lstStyle>
          <a:p/>
        </p:txBody>
      </p:sp>
      <p:sp>
        <p:nvSpPr>
          <p:cNvPr id="103" name="Google Shape;103;p13"/>
          <p:cNvSpPr txBox="1"/>
          <p:nvPr>
            <p:ph idx="1" type="subTitle"/>
          </p:nvPr>
        </p:nvSpPr>
        <p:spPr>
          <a:xfrm>
            <a:off x="311675" y="42315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1600"/>
              <a:buNone/>
              <a:defRPr sz="1600">
                <a:solidFill>
                  <a:schemeClr val="lt1"/>
                </a:solidFill>
              </a:defRPr>
            </a:lvl1pPr>
            <a:lvl2pPr lvl="1" algn="ctr">
              <a:lnSpc>
                <a:spcPct val="100000"/>
              </a:lnSpc>
              <a:spcBef>
                <a:spcPts val="0"/>
              </a:spcBef>
              <a:spcAft>
                <a:spcPts val="0"/>
              </a:spcAft>
              <a:buClr>
                <a:schemeClr val="lt1"/>
              </a:buClr>
              <a:buSzPts val="2800"/>
              <a:buNone/>
              <a:defRPr sz="2800">
                <a:solidFill>
                  <a:schemeClr val="lt1"/>
                </a:solidFill>
              </a:defRPr>
            </a:lvl2pPr>
            <a:lvl3pPr lvl="2" algn="ctr">
              <a:lnSpc>
                <a:spcPct val="100000"/>
              </a:lnSpc>
              <a:spcBef>
                <a:spcPts val="0"/>
              </a:spcBef>
              <a:spcAft>
                <a:spcPts val="0"/>
              </a:spcAft>
              <a:buClr>
                <a:schemeClr val="lt1"/>
              </a:buClr>
              <a:buSzPts val="2800"/>
              <a:buNone/>
              <a:defRPr sz="2800">
                <a:solidFill>
                  <a:schemeClr val="lt1"/>
                </a:solidFill>
              </a:defRPr>
            </a:lvl3pPr>
            <a:lvl4pPr lvl="3" algn="ctr">
              <a:lnSpc>
                <a:spcPct val="100000"/>
              </a:lnSpc>
              <a:spcBef>
                <a:spcPts val="0"/>
              </a:spcBef>
              <a:spcAft>
                <a:spcPts val="0"/>
              </a:spcAft>
              <a:buClr>
                <a:schemeClr val="lt1"/>
              </a:buClr>
              <a:buSzPts val="2800"/>
              <a:buNone/>
              <a:defRPr sz="2800">
                <a:solidFill>
                  <a:schemeClr val="lt1"/>
                </a:solidFill>
              </a:defRPr>
            </a:lvl4pPr>
            <a:lvl5pPr lvl="4" algn="ctr">
              <a:lnSpc>
                <a:spcPct val="100000"/>
              </a:lnSpc>
              <a:spcBef>
                <a:spcPts val="0"/>
              </a:spcBef>
              <a:spcAft>
                <a:spcPts val="0"/>
              </a:spcAft>
              <a:buClr>
                <a:schemeClr val="lt1"/>
              </a:buClr>
              <a:buSzPts val="2800"/>
              <a:buNone/>
              <a:defRPr sz="2800">
                <a:solidFill>
                  <a:schemeClr val="lt1"/>
                </a:solidFill>
              </a:defRPr>
            </a:lvl5pPr>
            <a:lvl6pPr lvl="5" algn="ctr">
              <a:lnSpc>
                <a:spcPct val="100000"/>
              </a:lnSpc>
              <a:spcBef>
                <a:spcPts val="0"/>
              </a:spcBef>
              <a:spcAft>
                <a:spcPts val="0"/>
              </a:spcAft>
              <a:buClr>
                <a:schemeClr val="lt1"/>
              </a:buClr>
              <a:buSzPts val="2800"/>
              <a:buNone/>
              <a:defRPr sz="2800">
                <a:solidFill>
                  <a:schemeClr val="lt1"/>
                </a:solidFill>
              </a:defRPr>
            </a:lvl6pPr>
            <a:lvl7pPr lvl="6" algn="ctr">
              <a:lnSpc>
                <a:spcPct val="100000"/>
              </a:lnSpc>
              <a:spcBef>
                <a:spcPts val="0"/>
              </a:spcBef>
              <a:spcAft>
                <a:spcPts val="0"/>
              </a:spcAft>
              <a:buClr>
                <a:schemeClr val="lt1"/>
              </a:buClr>
              <a:buSzPts val="2800"/>
              <a:buNone/>
              <a:defRPr sz="2800">
                <a:solidFill>
                  <a:schemeClr val="lt1"/>
                </a:solidFill>
              </a:defRPr>
            </a:lvl7pPr>
            <a:lvl8pPr lvl="7" algn="ctr">
              <a:lnSpc>
                <a:spcPct val="100000"/>
              </a:lnSpc>
              <a:spcBef>
                <a:spcPts val="0"/>
              </a:spcBef>
              <a:spcAft>
                <a:spcPts val="0"/>
              </a:spcAft>
              <a:buClr>
                <a:schemeClr val="lt1"/>
              </a:buClr>
              <a:buSzPts val="2800"/>
              <a:buNone/>
              <a:defRPr sz="2800">
                <a:solidFill>
                  <a:schemeClr val="lt1"/>
                </a:solidFill>
              </a:defRPr>
            </a:lvl8pPr>
            <a:lvl9pPr lvl="8" algn="ctr">
              <a:lnSpc>
                <a:spcPct val="100000"/>
              </a:lnSpc>
              <a:spcBef>
                <a:spcPts val="0"/>
              </a:spcBef>
              <a:spcAft>
                <a:spcPts val="0"/>
              </a:spcAft>
              <a:buClr>
                <a:schemeClr val="lt1"/>
              </a:buClr>
              <a:buSzPts val="2800"/>
              <a:buNone/>
              <a:defRPr sz="2800">
                <a:solidFill>
                  <a:schemeClr val="lt1"/>
                </a:solidFill>
              </a:defRPr>
            </a:lvl9pPr>
          </a:lstStyle>
          <a:p/>
        </p:txBody>
      </p:sp>
      <p:pic>
        <p:nvPicPr>
          <p:cNvPr id="104" name="Google Shape;104;p13"/>
          <p:cNvPicPr preferRelativeResize="0"/>
          <p:nvPr/>
        </p:nvPicPr>
        <p:blipFill rotWithShape="1">
          <a:blip r:embed="rId2">
            <a:alphaModFix/>
          </a:blip>
          <a:srcRect b="0" l="70" r="80" t="0"/>
          <a:stretch/>
        </p:blipFill>
        <p:spPr>
          <a:xfrm rot="185246">
            <a:off x="2265272" y="-109694"/>
            <a:ext cx="8966805" cy="5985190"/>
          </a:xfrm>
          <a:prstGeom prst="rect">
            <a:avLst/>
          </a:prstGeom>
          <a:noFill/>
          <a:ln>
            <a:noFill/>
          </a:ln>
        </p:spPr>
      </p:pic>
      <p:pic>
        <p:nvPicPr>
          <p:cNvPr id="105" name="Google Shape;105;p13"/>
          <p:cNvPicPr preferRelativeResize="0"/>
          <p:nvPr/>
        </p:nvPicPr>
        <p:blipFill>
          <a:blip r:embed="rId3">
            <a:alphaModFix/>
          </a:blip>
          <a:stretch>
            <a:fillRect/>
          </a:stretch>
        </p:blipFill>
        <p:spPr>
          <a:xfrm>
            <a:off x="450000" y="449992"/>
            <a:ext cx="1277200" cy="397216"/>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Home Title Page 4">
  <p:cSld name="CUSTOM_3_1">
    <p:bg>
      <p:bgPr>
        <a:solidFill>
          <a:srgbClr val="A497EE"/>
        </a:solidFill>
      </p:bgPr>
    </p:bg>
    <p:spTree>
      <p:nvGrpSpPr>
        <p:cNvPr id="106" name="Shape 106"/>
        <p:cNvGrpSpPr/>
        <p:nvPr/>
      </p:nvGrpSpPr>
      <p:grpSpPr>
        <a:xfrm>
          <a:off x="0" y="0"/>
          <a:ext cx="0" cy="0"/>
          <a:chOff x="0" y="0"/>
          <a:chExt cx="0" cy="0"/>
        </a:xfrm>
      </p:grpSpPr>
      <p:sp>
        <p:nvSpPr>
          <p:cNvPr id="107" name="Google Shape;107;p14"/>
          <p:cNvSpPr/>
          <p:nvPr/>
        </p:nvSpPr>
        <p:spPr>
          <a:xfrm>
            <a:off x="-100675" y="-192375"/>
            <a:ext cx="2692200" cy="5577300"/>
          </a:xfrm>
          <a:prstGeom prst="rect">
            <a:avLst/>
          </a:prstGeom>
          <a:solidFill>
            <a:srgbClr val="856DE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08" name="Google Shape;108;p14"/>
          <p:cNvSpPr/>
          <p:nvPr/>
        </p:nvSpPr>
        <p:spPr>
          <a:xfrm>
            <a:off x="1388925" y="1841500"/>
            <a:ext cx="3631800" cy="3631800"/>
          </a:xfrm>
          <a:prstGeom prst="ellipse">
            <a:avLst/>
          </a:prstGeom>
          <a:solidFill>
            <a:srgbClr val="856DE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09" name="Google Shape;109;p14"/>
          <p:cNvSpPr/>
          <p:nvPr/>
        </p:nvSpPr>
        <p:spPr>
          <a:xfrm>
            <a:off x="450000" y="-346825"/>
            <a:ext cx="3504300" cy="3504300"/>
          </a:xfrm>
          <a:prstGeom prst="ellipse">
            <a:avLst/>
          </a:prstGeom>
          <a:solidFill>
            <a:srgbClr val="856DE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10" name="Google Shape;110;p14"/>
          <p:cNvSpPr/>
          <p:nvPr/>
        </p:nvSpPr>
        <p:spPr>
          <a:xfrm>
            <a:off x="4161375" y="3936900"/>
            <a:ext cx="1824300" cy="1824300"/>
          </a:xfrm>
          <a:prstGeom prst="ellipse">
            <a:avLst/>
          </a:prstGeom>
          <a:solidFill>
            <a:srgbClr val="856DE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11" name="Google Shape;111;p14"/>
          <p:cNvSpPr txBox="1"/>
          <p:nvPr>
            <p:ph type="ctrTitle"/>
          </p:nvPr>
        </p:nvSpPr>
        <p:spPr>
          <a:xfrm>
            <a:off x="311675" y="2991925"/>
            <a:ext cx="4515300" cy="1175100"/>
          </a:xfrm>
          <a:prstGeom prst="rect">
            <a:avLst/>
          </a:prstGeom>
        </p:spPr>
        <p:txBody>
          <a:bodyPr anchorCtr="0" anchor="b" bIns="91425" lIns="91425" spcFirstLastPara="1" rIns="91425" wrap="square" tIns="91425">
            <a:normAutofit/>
          </a:bodyPr>
          <a:lstStyle>
            <a:lvl1pPr lvl="0">
              <a:spcBef>
                <a:spcPts val="0"/>
              </a:spcBef>
              <a:spcAft>
                <a:spcPts val="0"/>
              </a:spcAft>
              <a:buClr>
                <a:schemeClr val="lt1"/>
              </a:buClr>
              <a:buSzPts val="3500"/>
              <a:buNone/>
              <a:defRPr sz="3500">
                <a:solidFill>
                  <a:schemeClr val="lt1"/>
                </a:solidFill>
              </a:defRPr>
            </a:lvl1pPr>
            <a:lvl2pPr lvl="1" algn="ctr">
              <a:spcBef>
                <a:spcPts val="0"/>
              </a:spcBef>
              <a:spcAft>
                <a:spcPts val="0"/>
              </a:spcAft>
              <a:buClr>
                <a:schemeClr val="lt1"/>
              </a:buClr>
              <a:buSzPts val="3500"/>
              <a:buNone/>
              <a:defRPr sz="3500">
                <a:solidFill>
                  <a:schemeClr val="lt1"/>
                </a:solidFill>
              </a:defRPr>
            </a:lvl2pPr>
            <a:lvl3pPr lvl="2" algn="ctr">
              <a:spcBef>
                <a:spcPts val="0"/>
              </a:spcBef>
              <a:spcAft>
                <a:spcPts val="0"/>
              </a:spcAft>
              <a:buClr>
                <a:schemeClr val="lt1"/>
              </a:buClr>
              <a:buSzPts val="3500"/>
              <a:buNone/>
              <a:defRPr sz="3500">
                <a:solidFill>
                  <a:schemeClr val="lt1"/>
                </a:solidFill>
              </a:defRPr>
            </a:lvl3pPr>
            <a:lvl4pPr lvl="3" algn="ctr">
              <a:spcBef>
                <a:spcPts val="0"/>
              </a:spcBef>
              <a:spcAft>
                <a:spcPts val="0"/>
              </a:spcAft>
              <a:buClr>
                <a:schemeClr val="lt1"/>
              </a:buClr>
              <a:buSzPts val="3500"/>
              <a:buNone/>
              <a:defRPr sz="3500">
                <a:solidFill>
                  <a:schemeClr val="lt1"/>
                </a:solidFill>
              </a:defRPr>
            </a:lvl4pPr>
            <a:lvl5pPr lvl="4" algn="ctr">
              <a:spcBef>
                <a:spcPts val="0"/>
              </a:spcBef>
              <a:spcAft>
                <a:spcPts val="0"/>
              </a:spcAft>
              <a:buClr>
                <a:schemeClr val="lt1"/>
              </a:buClr>
              <a:buSzPts val="3500"/>
              <a:buNone/>
              <a:defRPr sz="3500">
                <a:solidFill>
                  <a:schemeClr val="lt1"/>
                </a:solidFill>
              </a:defRPr>
            </a:lvl5pPr>
            <a:lvl6pPr lvl="5" algn="ctr">
              <a:spcBef>
                <a:spcPts val="0"/>
              </a:spcBef>
              <a:spcAft>
                <a:spcPts val="0"/>
              </a:spcAft>
              <a:buClr>
                <a:schemeClr val="lt1"/>
              </a:buClr>
              <a:buSzPts val="3500"/>
              <a:buNone/>
              <a:defRPr sz="3500">
                <a:solidFill>
                  <a:schemeClr val="lt1"/>
                </a:solidFill>
              </a:defRPr>
            </a:lvl6pPr>
            <a:lvl7pPr lvl="6" algn="ctr">
              <a:spcBef>
                <a:spcPts val="0"/>
              </a:spcBef>
              <a:spcAft>
                <a:spcPts val="0"/>
              </a:spcAft>
              <a:buClr>
                <a:schemeClr val="lt1"/>
              </a:buClr>
              <a:buSzPts val="3500"/>
              <a:buNone/>
              <a:defRPr sz="3500">
                <a:solidFill>
                  <a:schemeClr val="lt1"/>
                </a:solidFill>
              </a:defRPr>
            </a:lvl7pPr>
            <a:lvl8pPr lvl="7" algn="ctr">
              <a:spcBef>
                <a:spcPts val="0"/>
              </a:spcBef>
              <a:spcAft>
                <a:spcPts val="0"/>
              </a:spcAft>
              <a:buClr>
                <a:schemeClr val="lt1"/>
              </a:buClr>
              <a:buSzPts val="3500"/>
              <a:buNone/>
              <a:defRPr sz="3500">
                <a:solidFill>
                  <a:schemeClr val="lt1"/>
                </a:solidFill>
              </a:defRPr>
            </a:lvl8pPr>
            <a:lvl9pPr lvl="8" algn="ctr">
              <a:spcBef>
                <a:spcPts val="0"/>
              </a:spcBef>
              <a:spcAft>
                <a:spcPts val="0"/>
              </a:spcAft>
              <a:buClr>
                <a:schemeClr val="lt1"/>
              </a:buClr>
              <a:buSzPts val="3500"/>
              <a:buNone/>
              <a:defRPr sz="3500">
                <a:solidFill>
                  <a:schemeClr val="lt1"/>
                </a:solidFill>
              </a:defRPr>
            </a:lvl9pPr>
          </a:lstStyle>
          <a:p/>
        </p:txBody>
      </p:sp>
      <p:sp>
        <p:nvSpPr>
          <p:cNvPr id="112" name="Google Shape;112;p14"/>
          <p:cNvSpPr txBox="1"/>
          <p:nvPr>
            <p:ph idx="1" type="subTitle"/>
          </p:nvPr>
        </p:nvSpPr>
        <p:spPr>
          <a:xfrm>
            <a:off x="311675" y="42315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1600"/>
              <a:buNone/>
              <a:defRPr sz="1600">
                <a:solidFill>
                  <a:schemeClr val="lt1"/>
                </a:solidFill>
              </a:defRPr>
            </a:lvl1pPr>
            <a:lvl2pPr lvl="1" algn="ctr">
              <a:lnSpc>
                <a:spcPct val="100000"/>
              </a:lnSpc>
              <a:spcBef>
                <a:spcPts val="0"/>
              </a:spcBef>
              <a:spcAft>
                <a:spcPts val="0"/>
              </a:spcAft>
              <a:buClr>
                <a:schemeClr val="lt1"/>
              </a:buClr>
              <a:buSzPts val="2800"/>
              <a:buNone/>
              <a:defRPr sz="2800">
                <a:solidFill>
                  <a:schemeClr val="lt1"/>
                </a:solidFill>
              </a:defRPr>
            </a:lvl2pPr>
            <a:lvl3pPr lvl="2" algn="ctr">
              <a:lnSpc>
                <a:spcPct val="100000"/>
              </a:lnSpc>
              <a:spcBef>
                <a:spcPts val="0"/>
              </a:spcBef>
              <a:spcAft>
                <a:spcPts val="0"/>
              </a:spcAft>
              <a:buClr>
                <a:schemeClr val="lt1"/>
              </a:buClr>
              <a:buSzPts val="2800"/>
              <a:buNone/>
              <a:defRPr sz="2800">
                <a:solidFill>
                  <a:schemeClr val="lt1"/>
                </a:solidFill>
              </a:defRPr>
            </a:lvl3pPr>
            <a:lvl4pPr lvl="3" algn="ctr">
              <a:lnSpc>
                <a:spcPct val="100000"/>
              </a:lnSpc>
              <a:spcBef>
                <a:spcPts val="0"/>
              </a:spcBef>
              <a:spcAft>
                <a:spcPts val="0"/>
              </a:spcAft>
              <a:buClr>
                <a:schemeClr val="lt1"/>
              </a:buClr>
              <a:buSzPts val="2800"/>
              <a:buNone/>
              <a:defRPr sz="2800">
                <a:solidFill>
                  <a:schemeClr val="lt1"/>
                </a:solidFill>
              </a:defRPr>
            </a:lvl4pPr>
            <a:lvl5pPr lvl="4" algn="ctr">
              <a:lnSpc>
                <a:spcPct val="100000"/>
              </a:lnSpc>
              <a:spcBef>
                <a:spcPts val="0"/>
              </a:spcBef>
              <a:spcAft>
                <a:spcPts val="0"/>
              </a:spcAft>
              <a:buClr>
                <a:schemeClr val="lt1"/>
              </a:buClr>
              <a:buSzPts val="2800"/>
              <a:buNone/>
              <a:defRPr sz="2800">
                <a:solidFill>
                  <a:schemeClr val="lt1"/>
                </a:solidFill>
              </a:defRPr>
            </a:lvl5pPr>
            <a:lvl6pPr lvl="5" algn="ctr">
              <a:lnSpc>
                <a:spcPct val="100000"/>
              </a:lnSpc>
              <a:spcBef>
                <a:spcPts val="0"/>
              </a:spcBef>
              <a:spcAft>
                <a:spcPts val="0"/>
              </a:spcAft>
              <a:buClr>
                <a:schemeClr val="lt1"/>
              </a:buClr>
              <a:buSzPts val="2800"/>
              <a:buNone/>
              <a:defRPr sz="2800">
                <a:solidFill>
                  <a:schemeClr val="lt1"/>
                </a:solidFill>
              </a:defRPr>
            </a:lvl6pPr>
            <a:lvl7pPr lvl="6" algn="ctr">
              <a:lnSpc>
                <a:spcPct val="100000"/>
              </a:lnSpc>
              <a:spcBef>
                <a:spcPts val="0"/>
              </a:spcBef>
              <a:spcAft>
                <a:spcPts val="0"/>
              </a:spcAft>
              <a:buClr>
                <a:schemeClr val="lt1"/>
              </a:buClr>
              <a:buSzPts val="2800"/>
              <a:buNone/>
              <a:defRPr sz="2800">
                <a:solidFill>
                  <a:schemeClr val="lt1"/>
                </a:solidFill>
              </a:defRPr>
            </a:lvl7pPr>
            <a:lvl8pPr lvl="7" algn="ctr">
              <a:lnSpc>
                <a:spcPct val="100000"/>
              </a:lnSpc>
              <a:spcBef>
                <a:spcPts val="0"/>
              </a:spcBef>
              <a:spcAft>
                <a:spcPts val="0"/>
              </a:spcAft>
              <a:buClr>
                <a:schemeClr val="lt1"/>
              </a:buClr>
              <a:buSzPts val="2800"/>
              <a:buNone/>
              <a:defRPr sz="2800">
                <a:solidFill>
                  <a:schemeClr val="lt1"/>
                </a:solidFill>
              </a:defRPr>
            </a:lvl8pPr>
            <a:lvl9pPr lvl="8" algn="ctr">
              <a:lnSpc>
                <a:spcPct val="100000"/>
              </a:lnSpc>
              <a:spcBef>
                <a:spcPts val="0"/>
              </a:spcBef>
              <a:spcAft>
                <a:spcPts val="0"/>
              </a:spcAft>
              <a:buClr>
                <a:schemeClr val="lt1"/>
              </a:buClr>
              <a:buSzPts val="2800"/>
              <a:buNone/>
              <a:defRPr sz="2800">
                <a:solidFill>
                  <a:schemeClr val="lt1"/>
                </a:solidFill>
              </a:defRPr>
            </a:lvl9pPr>
          </a:lstStyle>
          <a:p/>
        </p:txBody>
      </p:sp>
      <p:pic>
        <p:nvPicPr>
          <p:cNvPr id="113" name="Google Shape;113;p14"/>
          <p:cNvPicPr preferRelativeResize="0"/>
          <p:nvPr/>
        </p:nvPicPr>
        <p:blipFill rotWithShape="1">
          <a:blip r:embed="rId2">
            <a:alphaModFix/>
          </a:blip>
          <a:srcRect b="0" l="70" r="80" t="0"/>
          <a:stretch/>
        </p:blipFill>
        <p:spPr>
          <a:xfrm rot="185246">
            <a:off x="2265272" y="-109694"/>
            <a:ext cx="8966805" cy="5985190"/>
          </a:xfrm>
          <a:prstGeom prst="rect">
            <a:avLst/>
          </a:prstGeom>
          <a:noFill/>
          <a:ln>
            <a:noFill/>
          </a:ln>
        </p:spPr>
      </p:pic>
      <p:pic>
        <p:nvPicPr>
          <p:cNvPr id="114" name="Google Shape;114;p14"/>
          <p:cNvPicPr preferRelativeResize="0"/>
          <p:nvPr/>
        </p:nvPicPr>
        <p:blipFill rotWithShape="1">
          <a:blip r:embed="rId3">
            <a:alphaModFix/>
          </a:blip>
          <a:srcRect b="159" l="0" r="0" t="159"/>
          <a:stretch/>
        </p:blipFill>
        <p:spPr>
          <a:xfrm>
            <a:off x="449995" y="450000"/>
            <a:ext cx="1395312" cy="397200"/>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Tuition Title Page 4 ">
  <p:cSld name="CUSTOM_3_1_1">
    <p:bg>
      <p:bgPr>
        <a:solidFill>
          <a:srgbClr val="A497EE"/>
        </a:solidFill>
      </p:bgPr>
    </p:bg>
    <p:spTree>
      <p:nvGrpSpPr>
        <p:cNvPr id="115" name="Shape 115"/>
        <p:cNvGrpSpPr/>
        <p:nvPr/>
      </p:nvGrpSpPr>
      <p:grpSpPr>
        <a:xfrm>
          <a:off x="0" y="0"/>
          <a:ext cx="0" cy="0"/>
          <a:chOff x="0" y="0"/>
          <a:chExt cx="0" cy="0"/>
        </a:xfrm>
      </p:grpSpPr>
      <p:sp>
        <p:nvSpPr>
          <p:cNvPr id="116" name="Google Shape;116;p15"/>
          <p:cNvSpPr/>
          <p:nvPr/>
        </p:nvSpPr>
        <p:spPr>
          <a:xfrm>
            <a:off x="-100675" y="-192375"/>
            <a:ext cx="2692200" cy="5577300"/>
          </a:xfrm>
          <a:prstGeom prst="rect">
            <a:avLst/>
          </a:prstGeom>
          <a:solidFill>
            <a:srgbClr val="856DE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17" name="Google Shape;117;p15"/>
          <p:cNvSpPr/>
          <p:nvPr/>
        </p:nvSpPr>
        <p:spPr>
          <a:xfrm>
            <a:off x="1388925" y="1841500"/>
            <a:ext cx="3631800" cy="3631800"/>
          </a:xfrm>
          <a:prstGeom prst="ellipse">
            <a:avLst/>
          </a:prstGeom>
          <a:solidFill>
            <a:srgbClr val="856DE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18" name="Google Shape;118;p15"/>
          <p:cNvSpPr/>
          <p:nvPr/>
        </p:nvSpPr>
        <p:spPr>
          <a:xfrm>
            <a:off x="450000" y="-346825"/>
            <a:ext cx="3504300" cy="3504300"/>
          </a:xfrm>
          <a:prstGeom prst="ellipse">
            <a:avLst/>
          </a:prstGeom>
          <a:solidFill>
            <a:srgbClr val="856DE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19" name="Google Shape;119;p15"/>
          <p:cNvSpPr/>
          <p:nvPr/>
        </p:nvSpPr>
        <p:spPr>
          <a:xfrm>
            <a:off x="4161375" y="3936900"/>
            <a:ext cx="1824300" cy="1824300"/>
          </a:xfrm>
          <a:prstGeom prst="ellipse">
            <a:avLst/>
          </a:prstGeom>
          <a:solidFill>
            <a:srgbClr val="856DE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20" name="Google Shape;120;p15"/>
          <p:cNvSpPr txBox="1"/>
          <p:nvPr>
            <p:ph type="ctrTitle"/>
          </p:nvPr>
        </p:nvSpPr>
        <p:spPr>
          <a:xfrm>
            <a:off x="311675" y="2991925"/>
            <a:ext cx="4515300" cy="1175100"/>
          </a:xfrm>
          <a:prstGeom prst="rect">
            <a:avLst/>
          </a:prstGeom>
        </p:spPr>
        <p:txBody>
          <a:bodyPr anchorCtr="0" anchor="b" bIns="91425" lIns="91425" spcFirstLastPara="1" rIns="91425" wrap="square" tIns="91425">
            <a:normAutofit/>
          </a:bodyPr>
          <a:lstStyle>
            <a:lvl1pPr lvl="0">
              <a:spcBef>
                <a:spcPts val="0"/>
              </a:spcBef>
              <a:spcAft>
                <a:spcPts val="0"/>
              </a:spcAft>
              <a:buClr>
                <a:schemeClr val="lt1"/>
              </a:buClr>
              <a:buSzPts val="3500"/>
              <a:buNone/>
              <a:defRPr sz="3500">
                <a:solidFill>
                  <a:schemeClr val="lt1"/>
                </a:solidFill>
              </a:defRPr>
            </a:lvl1pPr>
            <a:lvl2pPr lvl="1" algn="ctr">
              <a:spcBef>
                <a:spcPts val="0"/>
              </a:spcBef>
              <a:spcAft>
                <a:spcPts val="0"/>
              </a:spcAft>
              <a:buClr>
                <a:schemeClr val="lt1"/>
              </a:buClr>
              <a:buSzPts val="3500"/>
              <a:buNone/>
              <a:defRPr sz="3500">
                <a:solidFill>
                  <a:schemeClr val="lt1"/>
                </a:solidFill>
              </a:defRPr>
            </a:lvl2pPr>
            <a:lvl3pPr lvl="2" algn="ctr">
              <a:spcBef>
                <a:spcPts val="0"/>
              </a:spcBef>
              <a:spcAft>
                <a:spcPts val="0"/>
              </a:spcAft>
              <a:buClr>
                <a:schemeClr val="lt1"/>
              </a:buClr>
              <a:buSzPts val="3500"/>
              <a:buNone/>
              <a:defRPr sz="3500">
                <a:solidFill>
                  <a:schemeClr val="lt1"/>
                </a:solidFill>
              </a:defRPr>
            </a:lvl3pPr>
            <a:lvl4pPr lvl="3" algn="ctr">
              <a:spcBef>
                <a:spcPts val="0"/>
              </a:spcBef>
              <a:spcAft>
                <a:spcPts val="0"/>
              </a:spcAft>
              <a:buClr>
                <a:schemeClr val="lt1"/>
              </a:buClr>
              <a:buSzPts val="3500"/>
              <a:buNone/>
              <a:defRPr sz="3500">
                <a:solidFill>
                  <a:schemeClr val="lt1"/>
                </a:solidFill>
              </a:defRPr>
            </a:lvl4pPr>
            <a:lvl5pPr lvl="4" algn="ctr">
              <a:spcBef>
                <a:spcPts val="0"/>
              </a:spcBef>
              <a:spcAft>
                <a:spcPts val="0"/>
              </a:spcAft>
              <a:buClr>
                <a:schemeClr val="lt1"/>
              </a:buClr>
              <a:buSzPts val="3500"/>
              <a:buNone/>
              <a:defRPr sz="3500">
                <a:solidFill>
                  <a:schemeClr val="lt1"/>
                </a:solidFill>
              </a:defRPr>
            </a:lvl5pPr>
            <a:lvl6pPr lvl="5" algn="ctr">
              <a:spcBef>
                <a:spcPts val="0"/>
              </a:spcBef>
              <a:spcAft>
                <a:spcPts val="0"/>
              </a:spcAft>
              <a:buClr>
                <a:schemeClr val="lt1"/>
              </a:buClr>
              <a:buSzPts val="3500"/>
              <a:buNone/>
              <a:defRPr sz="3500">
                <a:solidFill>
                  <a:schemeClr val="lt1"/>
                </a:solidFill>
              </a:defRPr>
            </a:lvl6pPr>
            <a:lvl7pPr lvl="6" algn="ctr">
              <a:spcBef>
                <a:spcPts val="0"/>
              </a:spcBef>
              <a:spcAft>
                <a:spcPts val="0"/>
              </a:spcAft>
              <a:buClr>
                <a:schemeClr val="lt1"/>
              </a:buClr>
              <a:buSzPts val="3500"/>
              <a:buNone/>
              <a:defRPr sz="3500">
                <a:solidFill>
                  <a:schemeClr val="lt1"/>
                </a:solidFill>
              </a:defRPr>
            </a:lvl7pPr>
            <a:lvl8pPr lvl="7" algn="ctr">
              <a:spcBef>
                <a:spcPts val="0"/>
              </a:spcBef>
              <a:spcAft>
                <a:spcPts val="0"/>
              </a:spcAft>
              <a:buClr>
                <a:schemeClr val="lt1"/>
              </a:buClr>
              <a:buSzPts val="3500"/>
              <a:buNone/>
              <a:defRPr sz="3500">
                <a:solidFill>
                  <a:schemeClr val="lt1"/>
                </a:solidFill>
              </a:defRPr>
            </a:lvl8pPr>
            <a:lvl9pPr lvl="8" algn="ctr">
              <a:spcBef>
                <a:spcPts val="0"/>
              </a:spcBef>
              <a:spcAft>
                <a:spcPts val="0"/>
              </a:spcAft>
              <a:buClr>
                <a:schemeClr val="lt1"/>
              </a:buClr>
              <a:buSzPts val="3500"/>
              <a:buNone/>
              <a:defRPr sz="3500">
                <a:solidFill>
                  <a:schemeClr val="lt1"/>
                </a:solidFill>
              </a:defRPr>
            </a:lvl9pPr>
          </a:lstStyle>
          <a:p/>
        </p:txBody>
      </p:sp>
      <p:sp>
        <p:nvSpPr>
          <p:cNvPr id="121" name="Google Shape;121;p15"/>
          <p:cNvSpPr txBox="1"/>
          <p:nvPr>
            <p:ph idx="1" type="subTitle"/>
          </p:nvPr>
        </p:nvSpPr>
        <p:spPr>
          <a:xfrm>
            <a:off x="311675" y="42315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1600"/>
              <a:buNone/>
              <a:defRPr sz="1600">
                <a:solidFill>
                  <a:schemeClr val="lt1"/>
                </a:solidFill>
              </a:defRPr>
            </a:lvl1pPr>
            <a:lvl2pPr lvl="1" algn="ctr">
              <a:lnSpc>
                <a:spcPct val="100000"/>
              </a:lnSpc>
              <a:spcBef>
                <a:spcPts val="0"/>
              </a:spcBef>
              <a:spcAft>
                <a:spcPts val="0"/>
              </a:spcAft>
              <a:buClr>
                <a:schemeClr val="lt1"/>
              </a:buClr>
              <a:buSzPts val="2800"/>
              <a:buNone/>
              <a:defRPr sz="2800">
                <a:solidFill>
                  <a:schemeClr val="lt1"/>
                </a:solidFill>
              </a:defRPr>
            </a:lvl2pPr>
            <a:lvl3pPr lvl="2" algn="ctr">
              <a:lnSpc>
                <a:spcPct val="100000"/>
              </a:lnSpc>
              <a:spcBef>
                <a:spcPts val="0"/>
              </a:spcBef>
              <a:spcAft>
                <a:spcPts val="0"/>
              </a:spcAft>
              <a:buClr>
                <a:schemeClr val="lt1"/>
              </a:buClr>
              <a:buSzPts val="2800"/>
              <a:buNone/>
              <a:defRPr sz="2800">
                <a:solidFill>
                  <a:schemeClr val="lt1"/>
                </a:solidFill>
              </a:defRPr>
            </a:lvl3pPr>
            <a:lvl4pPr lvl="3" algn="ctr">
              <a:lnSpc>
                <a:spcPct val="100000"/>
              </a:lnSpc>
              <a:spcBef>
                <a:spcPts val="0"/>
              </a:spcBef>
              <a:spcAft>
                <a:spcPts val="0"/>
              </a:spcAft>
              <a:buClr>
                <a:schemeClr val="lt1"/>
              </a:buClr>
              <a:buSzPts val="2800"/>
              <a:buNone/>
              <a:defRPr sz="2800">
                <a:solidFill>
                  <a:schemeClr val="lt1"/>
                </a:solidFill>
              </a:defRPr>
            </a:lvl4pPr>
            <a:lvl5pPr lvl="4" algn="ctr">
              <a:lnSpc>
                <a:spcPct val="100000"/>
              </a:lnSpc>
              <a:spcBef>
                <a:spcPts val="0"/>
              </a:spcBef>
              <a:spcAft>
                <a:spcPts val="0"/>
              </a:spcAft>
              <a:buClr>
                <a:schemeClr val="lt1"/>
              </a:buClr>
              <a:buSzPts val="2800"/>
              <a:buNone/>
              <a:defRPr sz="2800">
                <a:solidFill>
                  <a:schemeClr val="lt1"/>
                </a:solidFill>
              </a:defRPr>
            </a:lvl5pPr>
            <a:lvl6pPr lvl="5" algn="ctr">
              <a:lnSpc>
                <a:spcPct val="100000"/>
              </a:lnSpc>
              <a:spcBef>
                <a:spcPts val="0"/>
              </a:spcBef>
              <a:spcAft>
                <a:spcPts val="0"/>
              </a:spcAft>
              <a:buClr>
                <a:schemeClr val="lt1"/>
              </a:buClr>
              <a:buSzPts val="2800"/>
              <a:buNone/>
              <a:defRPr sz="2800">
                <a:solidFill>
                  <a:schemeClr val="lt1"/>
                </a:solidFill>
              </a:defRPr>
            </a:lvl6pPr>
            <a:lvl7pPr lvl="6" algn="ctr">
              <a:lnSpc>
                <a:spcPct val="100000"/>
              </a:lnSpc>
              <a:spcBef>
                <a:spcPts val="0"/>
              </a:spcBef>
              <a:spcAft>
                <a:spcPts val="0"/>
              </a:spcAft>
              <a:buClr>
                <a:schemeClr val="lt1"/>
              </a:buClr>
              <a:buSzPts val="2800"/>
              <a:buNone/>
              <a:defRPr sz="2800">
                <a:solidFill>
                  <a:schemeClr val="lt1"/>
                </a:solidFill>
              </a:defRPr>
            </a:lvl7pPr>
            <a:lvl8pPr lvl="7" algn="ctr">
              <a:lnSpc>
                <a:spcPct val="100000"/>
              </a:lnSpc>
              <a:spcBef>
                <a:spcPts val="0"/>
              </a:spcBef>
              <a:spcAft>
                <a:spcPts val="0"/>
              </a:spcAft>
              <a:buClr>
                <a:schemeClr val="lt1"/>
              </a:buClr>
              <a:buSzPts val="2800"/>
              <a:buNone/>
              <a:defRPr sz="2800">
                <a:solidFill>
                  <a:schemeClr val="lt1"/>
                </a:solidFill>
              </a:defRPr>
            </a:lvl8pPr>
            <a:lvl9pPr lvl="8" algn="ctr">
              <a:lnSpc>
                <a:spcPct val="100000"/>
              </a:lnSpc>
              <a:spcBef>
                <a:spcPts val="0"/>
              </a:spcBef>
              <a:spcAft>
                <a:spcPts val="0"/>
              </a:spcAft>
              <a:buClr>
                <a:schemeClr val="lt1"/>
              </a:buClr>
              <a:buSzPts val="2800"/>
              <a:buNone/>
              <a:defRPr sz="2800">
                <a:solidFill>
                  <a:schemeClr val="lt1"/>
                </a:solidFill>
              </a:defRPr>
            </a:lvl9pPr>
          </a:lstStyle>
          <a:p/>
        </p:txBody>
      </p:sp>
      <p:pic>
        <p:nvPicPr>
          <p:cNvPr id="122" name="Google Shape;122;p15"/>
          <p:cNvPicPr preferRelativeResize="0"/>
          <p:nvPr/>
        </p:nvPicPr>
        <p:blipFill rotWithShape="1">
          <a:blip r:embed="rId2">
            <a:alphaModFix/>
          </a:blip>
          <a:srcRect b="0" l="70" r="80" t="0"/>
          <a:stretch/>
        </p:blipFill>
        <p:spPr>
          <a:xfrm rot="185246">
            <a:off x="2265272" y="-109694"/>
            <a:ext cx="8966805" cy="5985190"/>
          </a:xfrm>
          <a:prstGeom prst="rect">
            <a:avLst/>
          </a:prstGeom>
          <a:noFill/>
          <a:ln>
            <a:noFill/>
          </a:ln>
        </p:spPr>
      </p:pic>
      <p:pic>
        <p:nvPicPr>
          <p:cNvPr id="123" name="Google Shape;123;p15"/>
          <p:cNvPicPr preferRelativeResize="0"/>
          <p:nvPr/>
        </p:nvPicPr>
        <p:blipFill rotWithShape="1">
          <a:blip r:embed="rId3">
            <a:alphaModFix/>
          </a:blip>
          <a:srcRect b="-8530" l="-2753" r="-3540" t="-8635"/>
          <a:stretch/>
        </p:blipFill>
        <p:spPr>
          <a:xfrm>
            <a:off x="424550" y="427175"/>
            <a:ext cx="1562701" cy="444074"/>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Learning Title Page 5">
  <p:cSld name="CUSTOM_4">
    <p:bg>
      <p:bgPr>
        <a:solidFill>
          <a:schemeClr val="dk2"/>
        </a:solidFill>
      </p:bgPr>
    </p:bg>
    <p:spTree>
      <p:nvGrpSpPr>
        <p:cNvPr id="124" name="Shape 124"/>
        <p:cNvGrpSpPr/>
        <p:nvPr/>
      </p:nvGrpSpPr>
      <p:grpSpPr>
        <a:xfrm>
          <a:off x="0" y="0"/>
          <a:ext cx="0" cy="0"/>
          <a:chOff x="0" y="0"/>
          <a:chExt cx="0" cy="0"/>
        </a:xfrm>
      </p:grpSpPr>
      <p:pic>
        <p:nvPicPr>
          <p:cNvPr id="125" name="Google Shape;125;p16"/>
          <p:cNvPicPr preferRelativeResize="0"/>
          <p:nvPr/>
        </p:nvPicPr>
        <p:blipFill>
          <a:blip r:embed="rId2">
            <a:alphaModFix/>
          </a:blip>
          <a:stretch>
            <a:fillRect/>
          </a:stretch>
        </p:blipFill>
        <p:spPr>
          <a:xfrm rot="-7036498">
            <a:off x="4304139" y="-1246055"/>
            <a:ext cx="6916026" cy="7635623"/>
          </a:xfrm>
          <a:prstGeom prst="rect">
            <a:avLst/>
          </a:prstGeom>
          <a:noFill/>
          <a:ln>
            <a:noFill/>
          </a:ln>
        </p:spPr>
      </p:pic>
      <p:pic>
        <p:nvPicPr>
          <p:cNvPr id="126" name="Google Shape;126;p16"/>
          <p:cNvPicPr preferRelativeResize="0"/>
          <p:nvPr/>
        </p:nvPicPr>
        <p:blipFill rotWithShape="1">
          <a:blip r:embed="rId3">
            <a:alphaModFix/>
          </a:blip>
          <a:srcRect b="0" l="70" r="80" t="0"/>
          <a:stretch/>
        </p:blipFill>
        <p:spPr>
          <a:xfrm rot="185245">
            <a:off x="2176460" y="185005"/>
            <a:ext cx="8755980" cy="5844465"/>
          </a:xfrm>
          <a:prstGeom prst="rect">
            <a:avLst/>
          </a:prstGeom>
          <a:noFill/>
          <a:ln>
            <a:noFill/>
          </a:ln>
        </p:spPr>
      </p:pic>
      <p:pic>
        <p:nvPicPr>
          <p:cNvPr id="127" name="Google Shape;127;p16"/>
          <p:cNvPicPr preferRelativeResize="0"/>
          <p:nvPr/>
        </p:nvPicPr>
        <p:blipFill>
          <a:blip r:embed="rId2">
            <a:alphaModFix/>
          </a:blip>
          <a:stretch>
            <a:fillRect/>
          </a:stretch>
        </p:blipFill>
        <p:spPr>
          <a:xfrm rot="-7036498">
            <a:off x="4304139" y="-1246055"/>
            <a:ext cx="6916026" cy="7635623"/>
          </a:xfrm>
          <a:prstGeom prst="rect">
            <a:avLst/>
          </a:prstGeom>
          <a:noFill/>
          <a:ln>
            <a:noFill/>
          </a:ln>
        </p:spPr>
      </p:pic>
      <p:sp>
        <p:nvSpPr>
          <p:cNvPr id="128" name="Google Shape;128;p16"/>
          <p:cNvSpPr txBox="1"/>
          <p:nvPr>
            <p:ph type="ctrTitle"/>
          </p:nvPr>
        </p:nvSpPr>
        <p:spPr>
          <a:xfrm>
            <a:off x="311675" y="2991925"/>
            <a:ext cx="4515300" cy="1175100"/>
          </a:xfrm>
          <a:prstGeom prst="rect">
            <a:avLst/>
          </a:prstGeom>
        </p:spPr>
        <p:txBody>
          <a:bodyPr anchorCtr="0" anchor="b" bIns="91425" lIns="91425" spcFirstLastPara="1" rIns="91425" wrap="square" tIns="91425">
            <a:normAutofit/>
          </a:bodyPr>
          <a:lstStyle>
            <a:lvl1pPr lvl="0">
              <a:spcBef>
                <a:spcPts val="0"/>
              </a:spcBef>
              <a:spcAft>
                <a:spcPts val="0"/>
              </a:spcAft>
              <a:buClr>
                <a:schemeClr val="lt1"/>
              </a:buClr>
              <a:buSzPts val="3500"/>
              <a:buNone/>
              <a:defRPr sz="3500">
                <a:solidFill>
                  <a:schemeClr val="lt1"/>
                </a:solidFill>
              </a:defRPr>
            </a:lvl1pPr>
            <a:lvl2pPr lvl="1" algn="ctr">
              <a:spcBef>
                <a:spcPts val="0"/>
              </a:spcBef>
              <a:spcAft>
                <a:spcPts val="0"/>
              </a:spcAft>
              <a:buClr>
                <a:schemeClr val="lt1"/>
              </a:buClr>
              <a:buSzPts val="3500"/>
              <a:buNone/>
              <a:defRPr sz="3500">
                <a:solidFill>
                  <a:schemeClr val="lt1"/>
                </a:solidFill>
              </a:defRPr>
            </a:lvl2pPr>
            <a:lvl3pPr lvl="2" algn="ctr">
              <a:spcBef>
                <a:spcPts val="0"/>
              </a:spcBef>
              <a:spcAft>
                <a:spcPts val="0"/>
              </a:spcAft>
              <a:buClr>
                <a:schemeClr val="lt1"/>
              </a:buClr>
              <a:buSzPts val="3500"/>
              <a:buNone/>
              <a:defRPr sz="3500">
                <a:solidFill>
                  <a:schemeClr val="lt1"/>
                </a:solidFill>
              </a:defRPr>
            </a:lvl3pPr>
            <a:lvl4pPr lvl="3" algn="ctr">
              <a:spcBef>
                <a:spcPts val="0"/>
              </a:spcBef>
              <a:spcAft>
                <a:spcPts val="0"/>
              </a:spcAft>
              <a:buClr>
                <a:schemeClr val="lt1"/>
              </a:buClr>
              <a:buSzPts val="3500"/>
              <a:buNone/>
              <a:defRPr sz="3500">
                <a:solidFill>
                  <a:schemeClr val="lt1"/>
                </a:solidFill>
              </a:defRPr>
            </a:lvl4pPr>
            <a:lvl5pPr lvl="4" algn="ctr">
              <a:spcBef>
                <a:spcPts val="0"/>
              </a:spcBef>
              <a:spcAft>
                <a:spcPts val="0"/>
              </a:spcAft>
              <a:buClr>
                <a:schemeClr val="lt1"/>
              </a:buClr>
              <a:buSzPts val="3500"/>
              <a:buNone/>
              <a:defRPr sz="3500">
                <a:solidFill>
                  <a:schemeClr val="lt1"/>
                </a:solidFill>
              </a:defRPr>
            </a:lvl5pPr>
            <a:lvl6pPr lvl="5" algn="ctr">
              <a:spcBef>
                <a:spcPts val="0"/>
              </a:spcBef>
              <a:spcAft>
                <a:spcPts val="0"/>
              </a:spcAft>
              <a:buClr>
                <a:schemeClr val="lt1"/>
              </a:buClr>
              <a:buSzPts val="3500"/>
              <a:buNone/>
              <a:defRPr sz="3500">
                <a:solidFill>
                  <a:schemeClr val="lt1"/>
                </a:solidFill>
              </a:defRPr>
            </a:lvl6pPr>
            <a:lvl7pPr lvl="6" algn="ctr">
              <a:spcBef>
                <a:spcPts val="0"/>
              </a:spcBef>
              <a:spcAft>
                <a:spcPts val="0"/>
              </a:spcAft>
              <a:buClr>
                <a:schemeClr val="lt1"/>
              </a:buClr>
              <a:buSzPts val="3500"/>
              <a:buNone/>
              <a:defRPr sz="3500">
                <a:solidFill>
                  <a:schemeClr val="lt1"/>
                </a:solidFill>
              </a:defRPr>
            </a:lvl7pPr>
            <a:lvl8pPr lvl="7" algn="ctr">
              <a:spcBef>
                <a:spcPts val="0"/>
              </a:spcBef>
              <a:spcAft>
                <a:spcPts val="0"/>
              </a:spcAft>
              <a:buClr>
                <a:schemeClr val="lt1"/>
              </a:buClr>
              <a:buSzPts val="3500"/>
              <a:buNone/>
              <a:defRPr sz="3500">
                <a:solidFill>
                  <a:schemeClr val="lt1"/>
                </a:solidFill>
              </a:defRPr>
            </a:lvl8pPr>
            <a:lvl9pPr lvl="8" algn="ctr">
              <a:spcBef>
                <a:spcPts val="0"/>
              </a:spcBef>
              <a:spcAft>
                <a:spcPts val="0"/>
              </a:spcAft>
              <a:buClr>
                <a:schemeClr val="lt1"/>
              </a:buClr>
              <a:buSzPts val="3500"/>
              <a:buNone/>
              <a:defRPr sz="3500">
                <a:solidFill>
                  <a:schemeClr val="lt1"/>
                </a:solidFill>
              </a:defRPr>
            </a:lvl9pPr>
          </a:lstStyle>
          <a:p/>
        </p:txBody>
      </p:sp>
      <p:sp>
        <p:nvSpPr>
          <p:cNvPr id="129" name="Google Shape;129;p16"/>
          <p:cNvSpPr txBox="1"/>
          <p:nvPr>
            <p:ph idx="1" type="subTitle"/>
          </p:nvPr>
        </p:nvSpPr>
        <p:spPr>
          <a:xfrm>
            <a:off x="311675" y="42315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1600"/>
              <a:buNone/>
              <a:defRPr sz="1600">
                <a:solidFill>
                  <a:schemeClr val="lt1"/>
                </a:solidFill>
              </a:defRPr>
            </a:lvl1pPr>
            <a:lvl2pPr lvl="1" algn="ctr">
              <a:lnSpc>
                <a:spcPct val="100000"/>
              </a:lnSpc>
              <a:spcBef>
                <a:spcPts val="0"/>
              </a:spcBef>
              <a:spcAft>
                <a:spcPts val="0"/>
              </a:spcAft>
              <a:buClr>
                <a:schemeClr val="lt1"/>
              </a:buClr>
              <a:buSzPts val="2800"/>
              <a:buNone/>
              <a:defRPr sz="2800">
                <a:solidFill>
                  <a:schemeClr val="lt1"/>
                </a:solidFill>
              </a:defRPr>
            </a:lvl2pPr>
            <a:lvl3pPr lvl="2" algn="ctr">
              <a:lnSpc>
                <a:spcPct val="100000"/>
              </a:lnSpc>
              <a:spcBef>
                <a:spcPts val="0"/>
              </a:spcBef>
              <a:spcAft>
                <a:spcPts val="0"/>
              </a:spcAft>
              <a:buClr>
                <a:schemeClr val="lt1"/>
              </a:buClr>
              <a:buSzPts val="2800"/>
              <a:buNone/>
              <a:defRPr sz="2800">
                <a:solidFill>
                  <a:schemeClr val="lt1"/>
                </a:solidFill>
              </a:defRPr>
            </a:lvl3pPr>
            <a:lvl4pPr lvl="3" algn="ctr">
              <a:lnSpc>
                <a:spcPct val="100000"/>
              </a:lnSpc>
              <a:spcBef>
                <a:spcPts val="0"/>
              </a:spcBef>
              <a:spcAft>
                <a:spcPts val="0"/>
              </a:spcAft>
              <a:buClr>
                <a:schemeClr val="lt1"/>
              </a:buClr>
              <a:buSzPts val="2800"/>
              <a:buNone/>
              <a:defRPr sz="2800">
                <a:solidFill>
                  <a:schemeClr val="lt1"/>
                </a:solidFill>
              </a:defRPr>
            </a:lvl4pPr>
            <a:lvl5pPr lvl="4" algn="ctr">
              <a:lnSpc>
                <a:spcPct val="100000"/>
              </a:lnSpc>
              <a:spcBef>
                <a:spcPts val="0"/>
              </a:spcBef>
              <a:spcAft>
                <a:spcPts val="0"/>
              </a:spcAft>
              <a:buClr>
                <a:schemeClr val="lt1"/>
              </a:buClr>
              <a:buSzPts val="2800"/>
              <a:buNone/>
              <a:defRPr sz="2800">
                <a:solidFill>
                  <a:schemeClr val="lt1"/>
                </a:solidFill>
              </a:defRPr>
            </a:lvl5pPr>
            <a:lvl6pPr lvl="5" algn="ctr">
              <a:lnSpc>
                <a:spcPct val="100000"/>
              </a:lnSpc>
              <a:spcBef>
                <a:spcPts val="0"/>
              </a:spcBef>
              <a:spcAft>
                <a:spcPts val="0"/>
              </a:spcAft>
              <a:buClr>
                <a:schemeClr val="lt1"/>
              </a:buClr>
              <a:buSzPts val="2800"/>
              <a:buNone/>
              <a:defRPr sz="2800">
                <a:solidFill>
                  <a:schemeClr val="lt1"/>
                </a:solidFill>
              </a:defRPr>
            </a:lvl6pPr>
            <a:lvl7pPr lvl="6" algn="ctr">
              <a:lnSpc>
                <a:spcPct val="100000"/>
              </a:lnSpc>
              <a:spcBef>
                <a:spcPts val="0"/>
              </a:spcBef>
              <a:spcAft>
                <a:spcPts val="0"/>
              </a:spcAft>
              <a:buClr>
                <a:schemeClr val="lt1"/>
              </a:buClr>
              <a:buSzPts val="2800"/>
              <a:buNone/>
              <a:defRPr sz="2800">
                <a:solidFill>
                  <a:schemeClr val="lt1"/>
                </a:solidFill>
              </a:defRPr>
            </a:lvl7pPr>
            <a:lvl8pPr lvl="7" algn="ctr">
              <a:lnSpc>
                <a:spcPct val="100000"/>
              </a:lnSpc>
              <a:spcBef>
                <a:spcPts val="0"/>
              </a:spcBef>
              <a:spcAft>
                <a:spcPts val="0"/>
              </a:spcAft>
              <a:buClr>
                <a:schemeClr val="lt1"/>
              </a:buClr>
              <a:buSzPts val="2800"/>
              <a:buNone/>
              <a:defRPr sz="2800">
                <a:solidFill>
                  <a:schemeClr val="lt1"/>
                </a:solidFill>
              </a:defRPr>
            </a:lvl8pPr>
            <a:lvl9pPr lvl="8" algn="ctr">
              <a:lnSpc>
                <a:spcPct val="100000"/>
              </a:lnSpc>
              <a:spcBef>
                <a:spcPts val="0"/>
              </a:spcBef>
              <a:spcAft>
                <a:spcPts val="0"/>
              </a:spcAft>
              <a:buClr>
                <a:schemeClr val="lt1"/>
              </a:buClr>
              <a:buSzPts val="2800"/>
              <a:buNone/>
              <a:defRPr sz="2800">
                <a:solidFill>
                  <a:schemeClr val="lt1"/>
                </a:solidFill>
              </a:defRPr>
            </a:lvl9pPr>
          </a:lstStyle>
          <a:p/>
        </p:txBody>
      </p:sp>
      <p:pic>
        <p:nvPicPr>
          <p:cNvPr id="130" name="Google Shape;130;p16"/>
          <p:cNvPicPr preferRelativeResize="0"/>
          <p:nvPr/>
        </p:nvPicPr>
        <p:blipFill>
          <a:blip r:embed="rId4">
            <a:alphaModFix/>
          </a:blip>
          <a:stretch>
            <a:fillRect/>
          </a:stretch>
        </p:blipFill>
        <p:spPr>
          <a:xfrm>
            <a:off x="450000" y="449992"/>
            <a:ext cx="1277200" cy="397216"/>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Home Title Page 5">
  <p:cSld name="CUSTOM_4_1">
    <p:bg>
      <p:bgPr>
        <a:solidFill>
          <a:schemeClr val="dk2"/>
        </a:solidFill>
      </p:bgPr>
    </p:bg>
    <p:spTree>
      <p:nvGrpSpPr>
        <p:cNvPr id="131" name="Shape 131"/>
        <p:cNvGrpSpPr/>
        <p:nvPr/>
      </p:nvGrpSpPr>
      <p:grpSpPr>
        <a:xfrm>
          <a:off x="0" y="0"/>
          <a:ext cx="0" cy="0"/>
          <a:chOff x="0" y="0"/>
          <a:chExt cx="0" cy="0"/>
        </a:xfrm>
      </p:grpSpPr>
      <p:pic>
        <p:nvPicPr>
          <p:cNvPr id="132" name="Google Shape;132;p17"/>
          <p:cNvPicPr preferRelativeResize="0"/>
          <p:nvPr/>
        </p:nvPicPr>
        <p:blipFill>
          <a:blip r:embed="rId2">
            <a:alphaModFix/>
          </a:blip>
          <a:stretch>
            <a:fillRect/>
          </a:stretch>
        </p:blipFill>
        <p:spPr>
          <a:xfrm rot="-7036498">
            <a:off x="4304139" y="-1246055"/>
            <a:ext cx="6916026" cy="7635623"/>
          </a:xfrm>
          <a:prstGeom prst="rect">
            <a:avLst/>
          </a:prstGeom>
          <a:noFill/>
          <a:ln>
            <a:noFill/>
          </a:ln>
        </p:spPr>
      </p:pic>
      <p:pic>
        <p:nvPicPr>
          <p:cNvPr id="133" name="Google Shape;133;p17"/>
          <p:cNvPicPr preferRelativeResize="0"/>
          <p:nvPr/>
        </p:nvPicPr>
        <p:blipFill rotWithShape="1">
          <a:blip r:embed="rId3">
            <a:alphaModFix/>
          </a:blip>
          <a:srcRect b="0" l="70" r="80" t="0"/>
          <a:stretch/>
        </p:blipFill>
        <p:spPr>
          <a:xfrm rot="185245">
            <a:off x="2176460" y="185005"/>
            <a:ext cx="8755980" cy="5844465"/>
          </a:xfrm>
          <a:prstGeom prst="rect">
            <a:avLst/>
          </a:prstGeom>
          <a:noFill/>
          <a:ln>
            <a:noFill/>
          </a:ln>
        </p:spPr>
      </p:pic>
      <p:pic>
        <p:nvPicPr>
          <p:cNvPr id="134" name="Google Shape;134;p17"/>
          <p:cNvPicPr preferRelativeResize="0"/>
          <p:nvPr/>
        </p:nvPicPr>
        <p:blipFill>
          <a:blip r:embed="rId2">
            <a:alphaModFix/>
          </a:blip>
          <a:stretch>
            <a:fillRect/>
          </a:stretch>
        </p:blipFill>
        <p:spPr>
          <a:xfrm rot="-7036498">
            <a:off x="4304139" y="-1246055"/>
            <a:ext cx="6916026" cy="7635623"/>
          </a:xfrm>
          <a:prstGeom prst="rect">
            <a:avLst/>
          </a:prstGeom>
          <a:noFill/>
          <a:ln>
            <a:noFill/>
          </a:ln>
        </p:spPr>
      </p:pic>
      <p:sp>
        <p:nvSpPr>
          <p:cNvPr id="135" name="Google Shape;135;p17"/>
          <p:cNvSpPr txBox="1"/>
          <p:nvPr>
            <p:ph type="ctrTitle"/>
          </p:nvPr>
        </p:nvSpPr>
        <p:spPr>
          <a:xfrm>
            <a:off x="311675" y="2991925"/>
            <a:ext cx="4515300" cy="1175100"/>
          </a:xfrm>
          <a:prstGeom prst="rect">
            <a:avLst/>
          </a:prstGeom>
        </p:spPr>
        <p:txBody>
          <a:bodyPr anchorCtr="0" anchor="b" bIns="91425" lIns="91425" spcFirstLastPara="1" rIns="91425" wrap="square" tIns="91425">
            <a:normAutofit/>
          </a:bodyPr>
          <a:lstStyle>
            <a:lvl1pPr lvl="0">
              <a:spcBef>
                <a:spcPts val="0"/>
              </a:spcBef>
              <a:spcAft>
                <a:spcPts val="0"/>
              </a:spcAft>
              <a:buClr>
                <a:schemeClr val="lt1"/>
              </a:buClr>
              <a:buSzPts val="3500"/>
              <a:buNone/>
              <a:defRPr sz="3500">
                <a:solidFill>
                  <a:schemeClr val="lt1"/>
                </a:solidFill>
              </a:defRPr>
            </a:lvl1pPr>
            <a:lvl2pPr lvl="1" algn="ctr">
              <a:spcBef>
                <a:spcPts val="0"/>
              </a:spcBef>
              <a:spcAft>
                <a:spcPts val="0"/>
              </a:spcAft>
              <a:buClr>
                <a:schemeClr val="lt1"/>
              </a:buClr>
              <a:buSzPts val="3500"/>
              <a:buNone/>
              <a:defRPr sz="3500">
                <a:solidFill>
                  <a:schemeClr val="lt1"/>
                </a:solidFill>
              </a:defRPr>
            </a:lvl2pPr>
            <a:lvl3pPr lvl="2" algn="ctr">
              <a:spcBef>
                <a:spcPts val="0"/>
              </a:spcBef>
              <a:spcAft>
                <a:spcPts val="0"/>
              </a:spcAft>
              <a:buClr>
                <a:schemeClr val="lt1"/>
              </a:buClr>
              <a:buSzPts val="3500"/>
              <a:buNone/>
              <a:defRPr sz="3500">
                <a:solidFill>
                  <a:schemeClr val="lt1"/>
                </a:solidFill>
              </a:defRPr>
            </a:lvl3pPr>
            <a:lvl4pPr lvl="3" algn="ctr">
              <a:spcBef>
                <a:spcPts val="0"/>
              </a:spcBef>
              <a:spcAft>
                <a:spcPts val="0"/>
              </a:spcAft>
              <a:buClr>
                <a:schemeClr val="lt1"/>
              </a:buClr>
              <a:buSzPts val="3500"/>
              <a:buNone/>
              <a:defRPr sz="3500">
                <a:solidFill>
                  <a:schemeClr val="lt1"/>
                </a:solidFill>
              </a:defRPr>
            </a:lvl4pPr>
            <a:lvl5pPr lvl="4" algn="ctr">
              <a:spcBef>
                <a:spcPts val="0"/>
              </a:spcBef>
              <a:spcAft>
                <a:spcPts val="0"/>
              </a:spcAft>
              <a:buClr>
                <a:schemeClr val="lt1"/>
              </a:buClr>
              <a:buSzPts val="3500"/>
              <a:buNone/>
              <a:defRPr sz="3500">
                <a:solidFill>
                  <a:schemeClr val="lt1"/>
                </a:solidFill>
              </a:defRPr>
            </a:lvl5pPr>
            <a:lvl6pPr lvl="5" algn="ctr">
              <a:spcBef>
                <a:spcPts val="0"/>
              </a:spcBef>
              <a:spcAft>
                <a:spcPts val="0"/>
              </a:spcAft>
              <a:buClr>
                <a:schemeClr val="lt1"/>
              </a:buClr>
              <a:buSzPts val="3500"/>
              <a:buNone/>
              <a:defRPr sz="3500">
                <a:solidFill>
                  <a:schemeClr val="lt1"/>
                </a:solidFill>
              </a:defRPr>
            </a:lvl6pPr>
            <a:lvl7pPr lvl="6" algn="ctr">
              <a:spcBef>
                <a:spcPts val="0"/>
              </a:spcBef>
              <a:spcAft>
                <a:spcPts val="0"/>
              </a:spcAft>
              <a:buClr>
                <a:schemeClr val="lt1"/>
              </a:buClr>
              <a:buSzPts val="3500"/>
              <a:buNone/>
              <a:defRPr sz="3500">
                <a:solidFill>
                  <a:schemeClr val="lt1"/>
                </a:solidFill>
              </a:defRPr>
            </a:lvl7pPr>
            <a:lvl8pPr lvl="7" algn="ctr">
              <a:spcBef>
                <a:spcPts val="0"/>
              </a:spcBef>
              <a:spcAft>
                <a:spcPts val="0"/>
              </a:spcAft>
              <a:buClr>
                <a:schemeClr val="lt1"/>
              </a:buClr>
              <a:buSzPts val="3500"/>
              <a:buNone/>
              <a:defRPr sz="3500">
                <a:solidFill>
                  <a:schemeClr val="lt1"/>
                </a:solidFill>
              </a:defRPr>
            </a:lvl8pPr>
            <a:lvl9pPr lvl="8" algn="ctr">
              <a:spcBef>
                <a:spcPts val="0"/>
              </a:spcBef>
              <a:spcAft>
                <a:spcPts val="0"/>
              </a:spcAft>
              <a:buClr>
                <a:schemeClr val="lt1"/>
              </a:buClr>
              <a:buSzPts val="3500"/>
              <a:buNone/>
              <a:defRPr sz="3500">
                <a:solidFill>
                  <a:schemeClr val="lt1"/>
                </a:solidFill>
              </a:defRPr>
            </a:lvl9pPr>
          </a:lstStyle>
          <a:p/>
        </p:txBody>
      </p:sp>
      <p:sp>
        <p:nvSpPr>
          <p:cNvPr id="136" name="Google Shape;136;p17"/>
          <p:cNvSpPr txBox="1"/>
          <p:nvPr>
            <p:ph idx="1" type="subTitle"/>
          </p:nvPr>
        </p:nvSpPr>
        <p:spPr>
          <a:xfrm>
            <a:off x="311675" y="42315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1600"/>
              <a:buNone/>
              <a:defRPr sz="1600">
                <a:solidFill>
                  <a:schemeClr val="lt1"/>
                </a:solidFill>
              </a:defRPr>
            </a:lvl1pPr>
            <a:lvl2pPr lvl="1" algn="ctr">
              <a:lnSpc>
                <a:spcPct val="100000"/>
              </a:lnSpc>
              <a:spcBef>
                <a:spcPts val="0"/>
              </a:spcBef>
              <a:spcAft>
                <a:spcPts val="0"/>
              </a:spcAft>
              <a:buClr>
                <a:schemeClr val="lt1"/>
              </a:buClr>
              <a:buSzPts val="2800"/>
              <a:buNone/>
              <a:defRPr sz="2800">
                <a:solidFill>
                  <a:schemeClr val="lt1"/>
                </a:solidFill>
              </a:defRPr>
            </a:lvl2pPr>
            <a:lvl3pPr lvl="2" algn="ctr">
              <a:lnSpc>
                <a:spcPct val="100000"/>
              </a:lnSpc>
              <a:spcBef>
                <a:spcPts val="0"/>
              </a:spcBef>
              <a:spcAft>
                <a:spcPts val="0"/>
              </a:spcAft>
              <a:buClr>
                <a:schemeClr val="lt1"/>
              </a:buClr>
              <a:buSzPts val="2800"/>
              <a:buNone/>
              <a:defRPr sz="2800">
                <a:solidFill>
                  <a:schemeClr val="lt1"/>
                </a:solidFill>
              </a:defRPr>
            </a:lvl3pPr>
            <a:lvl4pPr lvl="3" algn="ctr">
              <a:lnSpc>
                <a:spcPct val="100000"/>
              </a:lnSpc>
              <a:spcBef>
                <a:spcPts val="0"/>
              </a:spcBef>
              <a:spcAft>
                <a:spcPts val="0"/>
              </a:spcAft>
              <a:buClr>
                <a:schemeClr val="lt1"/>
              </a:buClr>
              <a:buSzPts val="2800"/>
              <a:buNone/>
              <a:defRPr sz="2800">
                <a:solidFill>
                  <a:schemeClr val="lt1"/>
                </a:solidFill>
              </a:defRPr>
            </a:lvl4pPr>
            <a:lvl5pPr lvl="4" algn="ctr">
              <a:lnSpc>
                <a:spcPct val="100000"/>
              </a:lnSpc>
              <a:spcBef>
                <a:spcPts val="0"/>
              </a:spcBef>
              <a:spcAft>
                <a:spcPts val="0"/>
              </a:spcAft>
              <a:buClr>
                <a:schemeClr val="lt1"/>
              </a:buClr>
              <a:buSzPts val="2800"/>
              <a:buNone/>
              <a:defRPr sz="2800">
                <a:solidFill>
                  <a:schemeClr val="lt1"/>
                </a:solidFill>
              </a:defRPr>
            </a:lvl5pPr>
            <a:lvl6pPr lvl="5" algn="ctr">
              <a:lnSpc>
                <a:spcPct val="100000"/>
              </a:lnSpc>
              <a:spcBef>
                <a:spcPts val="0"/>
              </a:spcBef>
              <a:spcAft>
                <a:spcPts val="0"/>
              </a:spcAft>
              <a:buClr>
                <a:schemeClr val="lt1"/>
              </a:buClr>
              <a:buSzPts val="2800"/>
              <a:buNone/>
              <a:defRPr sz="2800">
                <a:solidFill>
                  <a:schemeClr val="lt1"/>
                </a:solidFill>
              </a:defRPr>
            </a:lvl6pPr>
            <a:lvl7pPr lvl="6" algn="ctr">
              <a:lnSpc>
                <a:spcPct val="100000"/>
              </a:lnSpc>
              <a:spcBef>
                <a:spcPts val="0"/>
              </a:spcBef>
              <a:spcAft>
                <a:spcPts val="0"/>
              </a:spcAft>
              <a:buClr>
                <a:schemeClr val="lt1"/>
              </a:buClr>
              <a:buSzPts val="2800"/>
              <a:buNone/>
              <a:defRPr sz="2800">
                <a:solidFill>
                  <a:schemeClr val="lt1"/>
                </a:solidFill>
              </a:defRPr>
            </a:lvl7pPr>
            <a:lvl8pPr lvl="7" algn="ctr">
              <a:lnSpc>
                <a:spcPct val="100000"/>
              </a:lnSpc>
              <a:spcBef>
                <a:spcPts val="0"/>
              </a:spcBef>
              <a:spcAft>
                <a:spcPts val="0"/>
              </a:spcAft>
              <a:buClr>
                <a:schemeClr val="lt1"/>
              </a:buClr>
              <a:buSzPts val="2800"/>
              <a:buNone/>
              <a:defRPr sz="2800">
                <a:solidFill>
                  <a:schemeClr val="lt1"/>
                </a:solidFill>
              </a:defRPr>
            </a:lvl8pPr>
            <a:lvl9pPr lvl="8" algn="ctr">
              <a:lnSpc>
                <a:spcPct val="100000"/>
              </a:lnSpc>
              <a:spcBef>
                <a:spcPts val="0"/>
              </a:spcBef>
              <a:spcAft>
                <a:spcPts val="0"/>
              </a:spcAft>
              <a:buClr>
                <a:schemeClr val="lt1"/>
              </a:buClr>
              <a:buSzPts val="2800"/>
              <a:buNone/>
              <a:defRPr sz="2800">
                <a:solidFill>
                  <a:schemeClr val="lt1"/>
                </a:solidFill>
              </a:defRPr>
            </a:lvl9pPr>
          </a:lstStyle>
          <a:p/>
        </p:txBody>
      </p:sp>
      <p:pic>
        <p:nvPicPr>
          <p:cNvPr id="137" name="Google Shape;137;p17"/>
          <p:cNvPicPr preferRelativeResize="0"/>
          <p:nvPr/>
        </p:nvPicPr>
        <p:blipFill rotWithShape="1">
          <a:blip r:embed="rId4">
            <a:alphaModFix/>
          </a:blip>
          <a:srcRect b="159" l="0" r="0" t="159"/>
          <a:stretch/>
        </p:blipFill>
        <p:spPr>
          <a:xfrm>
            <a:off x="449995" y="450000"/>
            <a:ext cx="1395312" cy="397200"/>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Tuition Title Page 5 ">
  <p:cSld name="CUSTOM_4_1_1">
    <p:bg>
      <p:bgPr>
        <a:solidFill>
          <a:schemeClr val="dk2"/>
        </a:solidFill>
      </p:bgPr>
    </p:bg>
    <p:spTree>
      <p:nvGrpSpPr>
        <p:cNvPr id="138" name="Shape 138"/>
        <p:cNvGrpSpPr/>
        <p:nvPr/>
      </p:nvGrpSpPr>
      <p:grpSpPr>
        <a:xfrm>
          <a:off x="0" y="0"/>
          <a:ext cx="0" cy="0"/>
          <a:chOff x="0" y="0"/>
          <a:chExt cx="0" cy="0"/>
        </a:xfrm>
      </p:grpSpPr>
      <p:pic>
        <p:nvPicPr>
          <p:cNvPr id="139" name="Google Shape;139;p18"/>
          <p:cNvPicPr preferRelativeResize="0"/>
          <p:nvPr/>
        </p:nvPicPr>
        <p:blipFill>
          <a:blip r:embed="rId2">
            <a:alphaModFix/>
          </a:blip>
          <a:stretch>
            <a:fillRect/>
          </a:stretch>
        </p:blipFill>
        <p:spPr>
          <a:xfrm rot="-7036498">
            <a:off x="4304139" y="-1246055"/>
            <a:ext cx="6916026" cy="7635623"/>
          </a:xfrm>
          <a:prstGeom prst="rect">
            <a:avLst/>
          </a:prstGeom>
          <a:noFill/>
          <a:ln>
            <a:noFill/>
          </a:ln>
        </p:spPr>
      </p:pic>
      <p:pic>
        <p:nvPicPr>
          <p:cNvPr id="140" name="Google Shape;140;p18"/>
          <p:cNvPicPr preferRelativeResize="0"/>
          <p:nvPr/>
        </p:nvPicPr>
        <p:blipFill rotWithShape="1">
          <a:blip r:embed="rId3">
            <a:alphaModFix/>
          </a:blip>
          <a:srcRect b="0" l="70" r="80" t="0"/>
          <a:stretch/>
        </p:blipFill>
        <p:spPr>
          <a:xfrm rot="185245">
            <a:off x="2176460" y="185005"/>
            <a:ext cx="8755980" cy="5844465"/>
          </a:xfrm>
          <a:prstGeom prst="rect">
            <a:avLst/>
          </a:prstGeom>
          <a:noFill/>
          <a:ln>
            <a:noFill/>
          </a:ln>
        </p:spPr>
      </p:pic>
      <p:pic>
        <p:nvPicPr>
          <p:cNvPr id="141" name="Google Shape;141;p18"/>
          <p:cNvPicPr preferRelativeResize="0"/>
          <p:nvPr/>
        </p:nvPicPr>
        <p:blipFill>
          <a:blip r:embed="rId2">
            <a:alphaModFix/>
          </a:blip>
          <a:stretch>
            <a:fillRect/>
          </a:stretch>
        </p:blipFill>
        <p:spPr>
          <a:xfrm rot="-7036498">
            <a:off x="4304139" y="-1246055"/>
            <a:ext cx="6916026" cy="7635623"/>
          </a:xfrm>
          <a:prstGeom prst="rect">
            <a:avLst/>
          </a:prstGeom>
          <a:noFill/>
          <a:ln>
            <a:noFill/>
          </a:ln>
        </p:spPr>
      </p:pic>
      <p:sp>
        <p:nvSpPr>
          <p:cNvPr id="142" name="Google Shape;142;p18"/>
          <p:cNvSpPr txBox="1"/>
          <p:nvPr>
            <p:ph type="ctrTitle"/>
          </p:nvPr>
        </p:nvSpPr>
        <p:spPr>
          <a:xfrm>
            <a:off x="311675" y="2991925"/>
            <a:ext cx="4515300" cy="1175100"/>
          </a:xfrm>
          <a:prstGeom prst="rect">
            <a:avLst/>
          </a:prstGeom>
        </p:spPr>
        <p:txBody>
          <a:bodyPr anchorCtr="0" anchor="b" bIns="91425" lIns="91425" spcFirstLastPara="1" rIns="91425" wrap="square" tIns="91425">
            <a:normAutofit/>
          </a:bodyPr>
          <a:lstStyle>
            <a:lvl1pPr lvl="0">
              <a:spcBef>
                <a:spcPts val="0"/>
              </a:spcBef>
              <a:spcAft>
                <a:spcPts val="0"/>
              </a:spcAft>
              <a:buClr>
                <a:schemeClr val="lt1"/>
              </a:buClr>
              <a:buSzPts val="3500"/>
              <a:buNone/>
              <a:defRPr sz="3500">
                <a:solidFill>
                  <a:schemeClr val="lt1"/>
                </a:solidFill>
              </a:defRPr>
            </a:lvl1pPr>
            <a:lvl2pPr lvl="1" algn="ctr">
              <a:spcBef>
                <a:spcPts val="0"/>
              </a:spcBef>
              <a:spcAft>
                <a:spcPts val="0"/>
              </a:spcAft>
              <a:buClr>
                <a:schemeClr val="lt1"/>
              </a:buClr>
              <a:buSzPts val="3500"/>
              <a:buNone/>
              <a:defRPr sz="3500">
                <a:solidFill>
                  <a:schemeClr val="lt1"/>
                </a:solidFill>
              </a:defRPr>
            </a:lvl2pPr>
            <a:lvl3pPr lvl="2" algn="ctr">
              <a:spcBef>
                <a:spcPts val="0"/>
              </a:spcBef>
              <a:spcAft>
                <a:spcPts val="0"/>
              </a:spcAft>
              <a:buClr>
                <a:schemeClr val="lt1"/>
              </a:buClr>
              <a:buSzPts val="3500"/>
              <a:buNone/>
              <a:defRPr sz="3500">
                <a:solidFill>
                  <a:schemeClr val="lt1"/>
                </a:solidFill>
              </a:defRPr>
            </a:lvl3pPr>
            <a:lvl4pPr lvl="3" algn="ctr">
              <a:spcBef>
                <a:spcPts val="0"/>
              </a:spcBef>
              <a:spcAft>
                <a:spcPts val="0"/>
              </a:spcAft>
              <a:buClr>
                <a:schemeClr val="lt1"/>
              </a:buClr>
              <a:buSzPts val="3500"/>
              <a:buNone/>
              <a:defRPr sz="3500">
                <a:solidFill>
                  <a:schemeClr val="lt1"/>
                </a:solidFill>
              </a:defRPr>
            </a:lvl4pPr>
            <a:lvl5pPr lvl="4" algn="ctr">
              <a:spcBef>
                <a:spcPts val="0"/>
              </a:spcBef>
              <a:spcAft>
                <a:spcPts val="0"/>
              </a:spcAft>
              <a:buClr>
                <a:schemeClr val="lt1"/>
              </a:buClr>
              <a:buSzPts val="3500"/>
              <a:buNone/>
              <a:defRPr sz="3500">
                <a:solidFill>
                  <a:schemeClr val="lt1"/>
                </a:solidFill>
              </a:defRPr>
            </a:lvl5pPr>
            <a:lvl6pPr lvl="5" algn="ctr">
              <a:spcBef>
                <a:spcPts val="0"/>
              </a:spcBef>
              <a:spcAft>
                <a:spcPts val="0"/>
              </a:spcAft>
              <a:buClr>
                <a:schemeClr val="lt1"/>
              </a:buClr>
              <a:buSzPts val="3500"/>
              <a:buNone/>
              <a:defRPr sz="3500">
                <a:solidFill>
                  <a:schemeClr val="lt1"/>
                </a:solidFill>
              </a:defRPr>
            </a:lvl6pPr>
            <a:lvl7pPr lvl="6" algn="ctr">
              <a:spcBef>
                <a:spcPts val="0"/>
              </a:spcBef>
              <a:spcAft>
                <a:spcPts val="0"/>
              </a:spcAft>
              <a:buClr>
                <a:schemeClr val="lt1"/>
              </a:buClr>
              <a:buSzPts val="3500"/>
              <a:buNone/>
              <a:defRPr sz="3500">
                <a:solidFill>
                  <a:schemeClr val="lt1"/>
                </a:solidFill>
              </a:defRPr>
            </a:lvl7pPr>
            <a:lvl8pPr lvl="7" algn="ctr">
              <a:spcBef>
                <a:spcPts val="0"/>
              </a:spcBef>
              <a:spcAft>
                <a:spcPts val="0"/>
              </a:spcAft>
              <a:buClr>
                <a:schemeClr val="lt1"/>
              </a:buClr>
              <a:buSzPts val="3500"/>
              <a:buNone/>
              <a:defRPr sz="3500">
                <a:solidFill>
                  <a:schemeClr val="lt1"/>
                </a:solidFill>
              </a:defRPr>
            </a:lvl8pPr>
            <a:lvl9pPr lvl="8" algn="ctr">
              <a:spcBef>
                <a:spcPts val="0"/>
              </a:spcBef>
              <a:spcAft>
                <a:spcPts val="0"/>
              </a:spcAft>
              <a:buClr>
                <a:schemeClr val="lt1"/>
              </a:buClr>
              <a:buSzPts val="3500"/>
              <a:buNone/>
              <a:defRPr sz="3500">
                <a:solidFill>
                  <a:schemeClr val="lt1"/>
                </a:solidFill>
              </a:defRPr>
            </a:lvl9pPr>
          </a:lstStyle>
          <a:p/>
        </p:txBody>
      </p:sp>
      <p:sp>
        <p:nvSpPr>
          <p:cNvPr id="143" name="Google Shape;143;p18"/>
          <p:cNvSpPr txBox="1"/>
          <p:nvPr>
            <p:ph idx="1" type="subTitle"/>
          </p:nvPr>
        </p:nvSpPr>
        <p:spPr>
          <a:xfrm>
            <a:off x="311675" y="42315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1600"/>
              <a:buNone/>
              <a:defRPr sz="1600">
                <a:solidFill>
                  <a:schemeClr val="lt1"/>
                </a:solidFill>
              </a:defRPr>
            </a:lvl1pPr>
            <a:lvl2pPr lvl="1" algn="ctr">
              <a:lnSpc>
                <a:spcPct val="100000"/>
              </a:lnSpc>
              <a:spcBef>
                <a:spcPts val="0"/>
              </a:spcBef>
              <a:spcAft>
                <a:spcPts val="0"/>
              </a:spcAft>
              <a:buClr>
                <a:schemeClr val="lt1"/>
              </a:buClr>
              <a:buSzPts val="2800"/>
              <a:buNone/>
              <a:defRPr sz="2800">
                <a:solidFill>
                  <a:schemeClr val="lt1"/>
                </a:solidFill>
              </a:defRPr>
            </a:lvl2pPr>
            <a:lvl3pPr lvl="2" algn="ctr">
              <a:lnSpc>
                <a:spcPct val="100000"/>
              </a:lnSpc>
              <a:spcBef>
                <a:spcPts val="0"/>
              </a:spcBef>
              <a:spcAft>
                <a:spcPts val="0"/>
              </a:spcAft>
              <a:buClr>
                <a:schemeClr val="lt1"/>
              </a:buClr>
              <a:buSzPts val="2800"/>
              <a:buNone/>
              <a:defRPr sz="2800">
                <a:solidFill>
                  <a:schemeClr val="lt1"/>
                </a:solidFill>
              </a:defRPr>
            </a:lvl3pPr>
            <a:lvl4pPr lvl="3" algn="ctr">
              <a:lnSpc>
                <a:spcPct val="100000"/>
              </a:lnSpc>
              <a:spcBef>
                <a:spcPts val="0"/>
              </a:spcBef>
              <a:spcAft>
                <a:spcPts val="0"/>
              </a:spcAft>
              <a:buClr>
                <a:schemeClr val="lt1"/>
              </a:buClr>
              <a:buSzPts val="2800"/>
              <a:buNone/>
              <a:defRPr sz="2800">
                <a:solidFill>
                  <a:schemeClr val="lt1"/>
                </a:solidFill>
              </a:defRPr>
            </a:lvl4pPr>
            <a:lvl5pPr lvl="4" algn="ctr">
              <a:lnSpc>
                <a:spcPct val="100000"/>
              </a:lnSpc>
              <a:spcBef>
                <a:spcPts val="0"/>
              </a:spcBef>
              <a:spcAft>
                <a:spcPts val="0"/>
              </a:spcAft>
              <a:buClr>
                <a:schemeClr val="lt1"/>
              </a:buClr>
              <a:buSzPts val="2800"/>
              <a:buNone/>
              <a:defRPr sz="2800">
                <a:solidFill>
                  <a:schemeClr val="lt1"/>
                </a:solidFill>
              </a:defRPr>
            </a:lvl5pPr>
            <a:lvl6pPr lvl="5" algn="ctr">
              <a:lnSpc>
                <a:spcPct val="100000"/>
              </a:lnSpc>
              <a:spcBef>
                <a:spcPts val="0"/>
              </a:spcBef>
              <a:spcAft>
                <a:spcPts val="0"/>
              </a:spcAft>
              <a:buClr>
                <a:schemeClr val="lt1"/>
              </a:buClr>
              <a:buSzPts val="2800"/>
              <a:buNone/>
              <a:defRPr sz="2800">
                <a:solidFill>
                  <a:schemeClr val="lt1"/>
                </a:solidFill>
              </a:defRPr>
            </a:lvl6pPr>
            <a:lvl7pPr lvl="6" algn="ctr">
              <a:lnSpc>
                <a:spcPct val="100000"/>
              </a:lnSpc>
              <a:spcBef>
                <a:spcPts val="0"/>
              </a:spcBef>
              <a:spcAft>
                <a:spcPts val="0"/>
              </a:spcAft>
              <a:buClr>
                <a:schemeClr val="lt1"/>
              </a:buClr>
              <a:buSzPts val="2800"/>
              <a:buNone/>
              <a:defRPr sz="2800">
                <a:solidFill>
                  <a:schemeClr val="lt1"/>
                </a:solidFill>
              </a:defRPr>
            </a:lvl7pPr>
            <a:lvl8pPr lvl="7" algn="ctr">
              <a:lnSpc>
                <a:spcPct val="100000"/>
              </a:lnSpc>
              <a:spcBef>
                <a:spcPts val="0"/>
              </a:spcBef>
              <a:spcAft>
                <a:spcPts val="0"/>
              </a:spcAft>
              <a:buClr>
                <a:schemeClr val="lt1"/>
              </a:buClr>
              <a:buSzPts val="2800"/>
              <a:buNone/>
              <a:defRPr sz="2800">
                <a:solidFill>
                  <a:schemeClr val="lt1"/>
                </a:solidFill>
              </a:defRPr>
            </a:lvl8pPr>
            <a:lvl9pPr lvl="8" algn="ctr">
              <a:lnSpc>
                <a:spcPct val="100000"/>
              </a:lnSpc>
              <a:spcBef>
                <a:spcPts val="0"/>
              </a:spcBef>
              <a:spcAft>
                <a:spcPts val="0"/>
              </a:spcAft>
              <a:buClr>
                <a:schemeClr val="lt1"/>
              </a:buClr>
              <a:buSzPts val="2800"/>
              <a:buNone/>
              <a:defRPr sz="2800">
                <a:solidFill>
                  <a:schemeClr val="lt1"/>
                </a:solidFill>
              </a:defRPr>
            </a:lvl9pPr>
          </a:lstStyle>
          <a:p/>
        </p:txBody>
      </p:sp>
      <p:pic>
        <p:nvPicPr>
          <p:cNvPr id="144" name="Google Shape;144;p18"/>
          <p:cNvPicPr preferRelativeResize="0"/>
          <p:nvPr/>
        </p:nvPicPr>
        <p:blipFill rotWithShape="1">
          <a:blip r:embed="rId4">
            <a:alphaModFix/>
          </a:blip>
          <a:srcRect b="-8530" l="-2753" r="-3540" t="-8635"/>
          <a:stretch/>
        </p:blipFill>
        <p:spPr>
          <a:xfrm>
            <a:off x="424550" y="427175"/>
            <a:ext cx="1562701" cy="444074"/>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Learning Title Page 6">
  <p:cSld name="CUSTOM_5">
    <p:bg>
      <p:bgPr>
        <a:solidFill>
          <a:schemeClr val="dk2"/>
        </a:solidFill>
      </p:bgPr>
    </p:bg>
    <p:spTree>
      <p:nvGrpSpPr>
        <p:cNvPr id="145" name="Shape 145"/>
        <p:cNvGrpSpPr/>
        <p:nvPr/>
      </p:nvGrpSpPr>
      <p:grpSpPr>
        <a:xfrm>
          <a:off x="0" y="0"/>
          <a:ext cx="0" cy="0"/>
          <a:chOff x="0" y="0"/>
          <a:chExt cx="0" cy="0"/>
        </a:xfrm>
      </p:grpSpPr>
      <p:pic>
        <p:nvPicPr>
          <p:cNvPr id="146" name="Google Shape;146;p19"/>
          <p:cNvPicPr preferRelativeResize="0"/>
          <p:nvPr/>
        </p:nvPicPr>
        <p:blipFill>
          <a:blip r:embed="rId2">
            <a:alphaModFix/>
          </a:blip>
          <a:stretch>
            <a:fillRect/>
          </a:stretch>
        </p:blipFill>
        <p:spPr>
          <a:xfrm rot="-8266541">
            <a:off x="4511749" y="-2447884"/>
            <a:ext cx="6093628" cy="6727668"/>
          </a:xfrm>
          <a:prstGeom prst="rect">
            <a:avLst/>
          </a:prstGeom>
          <a:noFill/>
          <a:ln>
            <a:noFill/>
          </a:ln>
        </p:spPr>
      </p:pic>
      <p:sp>
        <p:nvSpPr>
          <p:cNvPr id="147" name="Google Shape;147;p19"/>
          <p:cNvSpPr txBox="1"/>
          <p:nvPr>
            <p:ph type="ctrTitle"/>
          </p:nvPr>
        </p:nvSpPr>
        <p:spPr>
          <a:xfrm>
            <a:off x="311675" y="2991925"/>
            <a:ext cx="4515300" cy="1175100"/>
          </a:xfrm>
          <a:prstGeom prst="rect">
            <a:avLst/>
          </a:prstGeom>
        </p:spPr>
        <p:txBody>
          <a:bodyPr anchorCtr="0" anchor="b" bIns="91425" lIns="91425" spcFirstLastPara="1" rIns="91425" wrap="square" tIns="91425">
            <a:normAutofit/>
          </a:bodyPr>
          <a:lstStyle>
            <a:lvl1pPr lvl="0">
              <a:spcBef>
                <a:spcPts val="0"/>
              </a:spcBef>
              <a:spcAft>
                <a:spcPts val="0"/>
              </a:spcAft>
              <a:buClr>
                <a:schemeClr val="lt1"/>
              </a:buClr>
              <a:buSzPts val="3500"/>
              <a:buNone/>
              <a:defRPr sz="3500">
                <a:solidFill>
                  <a:schemeClr val="lt1"/>
                </a:solidFill>
              </a:defRPr>
            </a:lvl1pPr>
            <a:lvl2pPr lvl="1" algn="ctr">
              <a:spcBef>
                <a:spcPts val="0"/>
              </a:spcBef>
              <a:spcAft>
                <a:spcPts val="0"/>
              </a:spcAft>
              <a:buClr>
                <a:schemeClr val="lt1"/>
              </a:buClr>
              <a:buSzPts val="3500"/>
              <a:buNone/>
              <a:defRPr sz="3500">
                <a:solidFill>
                  <a:schemeClr val="lt1"/>
                </a:solidFill>
              </a:defRPr>
            </a:lvl2pPr>
            <a:lvl3pPr lvl="2" algn="ctr">
              <a:spcBef>
                <a:spcPts val="0"/>
              </a:spcBef>
              <a:spcAft>
                <a:spcPts val="0"/>
              </a:spcAft>
              <a:buClr>
                <a:schemeClr val="lt1"/>
              </a:buClr>
              <a:buSzPts val="3500"/>
              <a:buNone/>
              <a:defRPr sz="3500">
                <a:solidFill>
                  <a:schemeClr val="lt1"/>
                </a:solidFill>
              </a:defRPr>
            </a:lvl3pPr>
            <a:lvl4pPr lvl="3" algn="ctr">
              <a:spcBef>
                <a:spcPts val="0"/>
              </a:spcBef>
              <a:spcAft>
                <a:spcPts val="0"/>
              </a:spcAft>
              <a:buClr>
                <a:schemeClr val="lt1"/>
              </a:buClr>
              <a:buSzPts val="3500"/>
              <a:buNone/>
              <a:defRPr sz="3500">
                <a:solidFill>
                  <a:schemeClr val="lt1"/>
                </a:solidFill>
              </a:defRPr>
            </a:lvl4pPr>
            <a:lvl5pPr lvl="4" algn="ctr">
              <a:spcBef>
                <a:spcPts val="0"/>
              </a:spcBef>
              <a:spcAft>
                <a:spcPts val="0"/>
              </a:spcAft>
              <a:buClr>
                <a:schemeClr val="lt1"/>
              </a:buClr>
              <a:buSzPts val="3500"/>
              <a:buNone/>
              <a:defRPr sz="3500">
                <a:solidFill>
                  <a:schemeClr val="lt1"/>
                </a:solidFill>
              </a:defRPr>
            </a:lvl5pPr>
            <a:lvl6pPr lvl="5" algn="ctr">
              <a:spcBef>
                <a:spcPts val="0"/>
              </a:spcBef>
              <a:spcAft>
                <a:spcPts val="0"/>
              </a:spcAft>
              <a:buClr>
                <a:schemeClr val="lt1"/>
              </a:buClr>
              <a:buSzPts val="3500"/>
              <a:buNone/>
              <a:defRPr sz="3500">
                <a:solidFill>
                  <a:schemeClr val="lt1"/>
                </a:solidFill>
              </a:defRPr>
            </a:lvl6pPr>
            <a:lvl7pPr lvl="6" algn="ctr">
              <a:spcBef>
                <a:spcPts val="0"/>
              </a:spcBef>
              <a:spcAft>
                <a:spcPts val="0"/>
              </a:spcAft>
              <a:buClr>
                <a:schemeClr val="lt1"/>
              </a:buClr>
              <a:buSzPts val="3500"/>
              <a:buNone/>
              <a:defRPr sz="3500">
                <a:solidFill>
                  <a:schemeClr val="lt1"/>
                </a:solidFill>
              </a:defRPr>
            </a:lvl7pPr>
            <a:lvl8pPr lvl="7" algn="ctr">
              <a:spcBef>
                <a:spcPts val="0"/>
              </a:spcBef>
              <a:spcAft>
                <a:spcPts val="0"/>
              </a:spcAft>
              <a:buClr>
                <a:schemeClr val="lt1"/>
              </a:buClr>
              <a:buSzPts val="3500"/>
              <a:buNone/>
              <a:defRPr sz="3500">
                <a:solidFill>
                  <a:schemeClr val="lt1"/>
                </a:solidFill>
              </a:defRPr>
            </a:lvl8pPr>
            <a:lvl9pPr lvl="8" algn="ctr">
              <a:spcBef>
                <a:spcPts val="0"/>
              </a:spcBef>
              <a:spcAft>
                <a:spcPts val="0"/>
              </a:spcAft>
              <a:buClr>
                <a:schemeClr val="lt1"/>
              </a:buClr>
              <a:buSzPts val="3500"/>
              <a:buNone/>
              <a:defRPr sz="3500">
                <a:solidFill>
                  <a:schemeClr val="lt1"/>
                </a:solidFill>
              </a:defRPr>
            </a:lvl9pPr>
          </a:lstStyle>
          <a:p/>
        </p:txBody>
      </p:sp>
      <p:sp>
        <p:nvSpPr>
          <p:cNvPr id="148" name="Google Shape;148;p19"/>
          <p:cNvSpPr txBox="1"/>
          <p:nvPr>
            <p:ph idx="1" type="subTitle"/>
          </p:nvPr>
        </p:nvSpPr>
        <p:spPr>
          <a:xfrm>
            <a:off x="311675" y="42315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1600"/>
              <a:buNone/>
              <a:defRPr sz="1600">
                <a:solidFill>
                  <a:schemeClr val="lt1"/>
                </a:solidFill>
              </a:defRPr>
            </a:lvl1pPr>
            <a:lvl2pPr lvl="1" algn="ctr">
              <a:lnSpc>
                <a:spcPct val="100000"/>
              </a:lnSpc>
              <a:spcBef>
                <a:spcPts val="0"/>
              </a:spcBef>
              <a:spcAft>
                <a:spcPts val="0"/>
              </a:spcAft>
              <a:buClr>
                <a:schemeClr val="lt1"/>
              </a:buClr>
              <a:buSzPts val="2800"/>
              <a:buNone/>
              <a:defRPr sz="2800">
                <a:solidFill>
                  <a:schemeClr val="lt1"/>
                </a:solidFill>
              </a:defRPr>
            </a:lvl2pPr>
            <a:lvl3pPr lvl="2" algn="ctr">
              <a:lnSpc>
                <a:spcPct val="100000"/>
              </a:lnSpc>
              <a:spcBef>
                <a:spcPts val="0"/>
              </a:spcBef>
              <a:spcAft>
                <a:spcPts val="0"/>
              </a:spcAft>
              <a:buClr>
                <a:schemeClr val="lt1"/>
              </a:buClr>
              <a:buSzPts val="2800"/>
              <a:buNone/>
              <a:defRPr sz="2800">
                <a:solidFill>
                  <a:schemeClr val="lt1"/>
                </a:solidFill>
              </a:defRPr>
            </a:lvl3pPr>
            <a:lvl4pPr lvl="3" algn="ctr">
              <a:lnSpc>
                <a:spcPct val="100000"/>
              </a:lnSpc>
              <a:spcBef>
                <a:spcPts val="0"/>
              </a:spcBef>
              <a:spcAft>
                <a:spcPts val="0"/>
              </a:spcAft>
              <a:buClr>
                <a:schemeClr val="lt1"/>
              </a:buClr>
              <a:buSzPts val="2800"/>
              <a:buNone/>
              <a:defRPr sz="2800">
                <a:solidFill>
                  <a:schemeClr val="lt1"/>
                </a:solidFill>
              </a:defRPr>
            </a:lvl4pPr>
            <a:lvl5pPr lvl="4" algn="ctr">
              <a:lnSpc>
                <a:spcPct val="100000"/>
              </a:lnSpc>
              <a:spcBef>
                <a:spcPts val="0"/>
              </a:spcBef>
              <a:spcAft>
                <a:spcPts val="0"/>
              </a:spcAft>
              <a:buClr>
                <a:schemeClr val="lt1"/>
              </a:buClr>
              <a:buSzPts val="2800"/>
              <a:buNone/>
              <a:defRPr sz="2800">
                <a:solidFill>
                  <a:schemeClr val="lt1"/>
                </a:solidFill>
              </a:defRPr>
            </a:lvl5pPr>
            <a:lvl6pPr lvl="5" algn="ctr">
              <a:lnSpc>
                <a:spcPct val="100000"/>
              </a:lnSpc>
              <a:spcBef>
                <a:spcPts val="0"/>
              </a:spcBef>
              <a:spcAft>
                <a:spcPts val="0"/>
              </a:spcAft>
              <a:buClr>
                <a:schemeClr val="lt1"/>
              </a:buClr>
              <a:buSzPts val="2800"/>
              <a:buNone/>
              <a:defRPr sz="2800">
                <a:solidFill>
                  <a:schemeClr val="lt1"/>
                </a:solidFill>
              </a:defRPr>
            </a:lvl6pPr>
            <a:lvl7pPr lvl="6" algn="ctr">
              <a:lnSpc>
                <a:spcPct val="100000"/>
              </a:lnSpc>
              <a:spcBef>
                <a:spcPts val="0"/>
              </a:spcBef>
              <a:spcAft>
                <a:spcPts val="0"/>
              </a:spcAft>
              <a:buClr>
                <a:schemeClr val="lt1"/>
              </a:buClr>
              <a:buSzPts val="2800"/>
              <a:buNone/>
              <a:defRPr sz="2800">
                <a:solidFill>
                  <a:schemeClr val="lt1"/>
                </a:solidFill>
              </a:defRPr>
            </a:lvl7pPr>
            <a:lvl8pPr lvl="7" algn="ctr">
              <a:lnSpc>
                <a:spcPct val="100000"/>
              </a:lnSpc>
              <a:spcBef>
                <a:spcPts val="0"/>
              </a:spcBef>
              <a:spcAft>
                <a:spcPts val="0"/>
              </a:spcAft>
              <a:buClr>
                <a:schemeClr val="lt1"/>
              </a:buClr>
              <a:buSzPts val="2800"/>
              <a:buNone/>
              <a:defRPr sz="2800">
                <a:solidFill>
                  <a:schemeClr val="lt1"/>
                </a:solidFill>
              </a:defRPr>
            </a:lvl8pPr>
            <a:lvl9pPr lvl="8" algn="ctr">
              <a:lnSpc>
                <a:spcPct val="100000"/>
              </a:lnSpc>
              <a:spcBef>
                <a:spcPts val="0"/>
              </a:spcBef>
              <a:spcAft>
                <a:spcPts val="0"/>
              </a:spcAft>
              <a:buClr>
                <a:schemeClr val="lt1"/>
              </a:buClr>
              <a:buSzPts val="2800"/>
              <a:buNone/>
              <a:defRPr sz="2800">
                <a:solidFill>
                  <a:schemeClr val="lt1"/>
                </a:solidFill>
              </a:defRPr>
            </a:lvl9pPr>
          </a:lstStyle>
          <a:p/>
        </p:txBody>
      </p:sp>
      <p:pic>
        <p:nvPicPr>
          <p:cNvPr id="149" name="Google Shape;149;p19"/>
          <p:cNvPicPr preferRelativeResize="0"/>
          <p:nvPr/>
        </p:nvPicPr>
        <p:blipFill>
          <a:blip r:embed="rId3">
            <a:alphaModFix/>
          </a:blip>
          <a:stretch>
            <a:fillRect/>
          </a:stretch>
        </p:blipFill>
        <p:spPr>
          <a:xfrm>
            <a:off x="450000" y="449992"/>
            <a:ext cx="1277200" cy="397216"/>
          </a:xfrm>
          <a:prstGeom prst="rect">
            <a:avLst/>
          </a:prstGeom>
          <a:noFill/>
          <a:ln>
            <a:noFill/>
          </a:ln>
        </p:spPr>
      </p:pic>
      <p:pic>
        <p:nvPicPr>
          <p:cNvPr id="150" name="Google Shape;150;p19"/>
          <p:cNvPicPr preferRelativeResize="0"/>
          <p:nvPr/>
        </p:nvPicPr>
        <p:blipFill>
          <a:blip r:embed="rId2">
            <a:alphaModFix/>
          </a:blip>
          <a:stretch>
            <a:fillRect/>
          </a:stretch>
        </p:blipFill>
        <p:spPr>
          <a:xfrm rot="-8266541">
            <a:off x="4511749" y="-2447884"/>
            <a:ext cx="6093628" cy="6727668"/>
          </a:xfrm>
          <a:prstGeom prst="rect">
            <a:avLst/>
          </a:prstGeom>
          <a:noFill/>
          <a:ln>
            <a:noFill/>
          </a:ln>
        </p:spPr>
      </p:pic>
      <p:pic>
        <p:nvPicPr>
          <p:cNvPr id="151" name="Google Shape;151;p19"/>
          <p:cNvPicPr preferRelativeResize="0"/>
          <p:nvPr/>
        </p:nvPicPr>
        <p:blipFill>
          <a:blip r:embed="rId4">
            <a:alphaModFix/>
          </a:blip>
          <a:stretch>
            <a:fillRect/>
          </a:stretch>
        </p:blipFill>
        <p:spPr>
          <a:xfrm>
            <a:off x="4892250" y="1126600"/>
            <a:ext cx="3806674" cy="3719299"/>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Home Title Page 6">
  <p:cSld name="CUSTOM_5_1">
    <p:bg>
      <p:bgPr>
        <a:solidFill>
          <a:schemeClr val="dk2"/>
        </a:solidFill>
      </p:bgPr>
    </p:bg>
    <p:spTree>
      <p:nvGrpSpPr>
        <p:cNvPr id="152" name="Shape 152"/>
        <p:cNvGrpSpPr/>
        <p:nvPr/>
      </p:nvGrpSpPr>
      <p:grpSpPr>
        <a:xfrm>
          <a:off x="0" y="0"/>
          <a:ext cx="0" cy="0"/>
          <a:chOff x="0" y="0"/>
          <a:chExt cx="0" cy="0"/>
        </a:xfrm>
      </p:grpSpPr>
      <p:pic>
        <p:nvPicPr>
          <p:cNvPr id="153" name="Google Shape;153;p20"/>
          <p:cNvPicPr preferRelativeResize="0"/>
          <p:nvPr/>
        </p:nvPicPr>
        <p:blipFill>
          <a:blip r:embed="rId2">
            <a:alphaModFix/>
          </a:blip>
          <a:stretch>
            <a:fillRect/>
          </a:stretch>
        </p:blipFill>
        <p:spPr>
          <a:xfrm rot="-8266541">
            <a:off x="4511749" y="-2447884"/>
            <a:ext cx="6093628" cy="6727668"/>
          </a:xfrm>
          <a:prstGeom prst="rect">
            <a:avLst/>
          </a:prstGeom>
          <a:noFill/>
          <a:ln>
            <a:noFill/>
          </a:ln>
        </p:spPr>
      </p:pic>
      <p:sp>
        <p:nvSpPr>
          <p:cNvPr id="154" name="Google Shape;154;p20"/>
          <p:cNvSpPr txBox="1"/>
          <p:nvPr>
            <p:ph type="ctrTitle"/>
          </p:nvPr>
        </p:nvSpPr>
        <p:spPr>
          <a:xfrm>
            <a:off x="311675" y="2991925"/>
            <a:ext cx="4515300" cy="1175100"/>
          </a:xfrm>
          <a:prstGeom prst="rect">
            <a:avLst/>
          </a:prstGeom>
        </p:spPr>
        <p:txBody>
          <a:bodyPr anchorCtr="0" anchor="b" bIns="91425" lIns="91425" spcFirstLastPara="1" rIns="91425" wrap="square" tIns="91425">
            <a:normAutofit/>
          </a:bodyPr>
          <a:lstStyle>
            <a:lvl1pPr lvl="0">
              <a:spcBef>
                <a:spcPts val="0"/>
              </a:spcBef>
              <a:spcAft>
                <a:spcPts val="0"/>
              </a:spcAft>
              <a:buClr>
                <a:schemeClr val="lt1"/>
              </a:buClr>
              <a:buSzPts val="3500"/>
              <a:buNone/>
              <a:defRPr sz="3500">
                <a:solidFill>
                  <a:schemeClr val="lt1"/>
                </a:solidFill>
              </a:defRPr>
            </a:lvl1pPr>
            <a:lvl2pPr lvl="1" algn="ctr">
              <a:spcBef>
                <a:spcPts val="0"/>
              </a:spcBef>
              <a:spcAft>
                <a:spcPts val="0"/>
              </a:spcAft>
              <a:buClr>
                <a:schemeClr val="lt1"/>
              </a:buClr>
              <a:buSzPts val="3500"/>
              <a:buNone/>
              <a:defRPr sz="3500">
                <a:solidFill>
                  <a:schemeClr val="lt1"/>
                </a:solidFill>
              </a:defRPr>
            </a:lvl2pPr>
            <a:lvl3pPr lvl="2" algn="ctr">
              <a:spcBef>
                <a:spcPts val="0"/>
              </a:spcBef>
              <a:spcAft>
                <a:spcPts val="0"/>
              </a:spcAft>
              <a:buClr>
                <a:schemeClr val="lt1"/>
              </a:buClr>
              <a:buSzPts val="3500"/>
              <a:buNone/>
              <a:defRPr sz="3500">
                <a:solidFill>
                  <a:schemeClr val="lt1"/>
                </a:solidFill>
              </a:defRPr>
            </a:lvl3pPr>
            <a:lvl4pPr lvl="3" algn="ctr">
              <a:spcBef>
                <a:spcPts val="0"/>
              </a:spcBef>
              <a:spcAft>
                <a:spcPts val="0"/>
              </a:spcAft>
              <a:buClr>
                <a:schemeClr val="lt1"/>
              </a:buClr>
              <a:buSzPts val="3500"/>
              <a:buNone/>
              <a:defRPr sz="3500">
                <a:solidFill>
                  <a:schemeClr val="lt1"/>
                </a:solidFill>
              </a:defRPr>
            </a:lvl4pPr>
            <a:lvl5pPr lvl="4" algn="ctr">
              <a:spcBef>
                <a:spcPts val="0"/>
              </a:spcBef>
              <a:spcAft>
                <a:spcPts val="0"/>
              </a:spcAft>
              <a:buClr>
                <a:schemeClr val="lt1"/>
              </a:buClr>
              <a:buSzPts val="3500"/>
              <a:buNone/>
              <a:defRPr sz="3500">
                <a:solidFill>
                  <a:schemeClr val="lt1"/>
                </a:solidFill>
              </a:defRPr>
            </a:lvl5pPr>
            <a:lvl6pPr lvl="5" algn="ctr">
              <a:spcBef>
                <a:spcPts val="0"/>
              </a:spcBef>
              <a:spcAft>
                <a:spcPts val="0"/>
              </a:spcAft>
              <a:buClr>
                <a:schemeClr val="lt1"/>
              </a:buClr>
              <a:buSzPts val="3500"/>
              <a:buNone/>
              <a:defRPr sz="3500">
                <a:solidFill>
                  <a:schemeClr val="lt1"/>
                </a:solidFill>
              </a:defRPr>
            </a:lvl6pPr>
            <a:lvl7pPr lvl="6" algn="ctr">
              <a:spcBef>
                <a:spcPts val="0"/>
              </a:spcBef>
              <a:spcAft>
                <a:spcPts val="0"/>
              </a:spcAft>
              <a:buClr>
                <a:schemeClr val="lt1"/>
              </a:buClr>
              <a:buSzPts val="3500"/>
              <a:buNone/>
              <a:defRPr sz="3500">
                <a:solidFill>
                  <a:schemeClr val="lt1"/>
                </a:solidFill>
              </a:defRPr>
            </a:lvl7pPr>
            <a:lvl8pPr lvl="7" algn="ctr">
              <a:spcBef>
                <a:spcPts val="0"/>
              </a:spcBef>
              <a:spcAft>
                <a:spcPts val="0"/>
              </a:spcAft>
              <a:buClr>
                <a:schemeClr val="lt1"/>
              </a:buClr>
              <a:buSzPts val="3500"/>
              <a:buNone/>
              <a:defRPr sz="3500">
                <a:solidFill>
                  <a:schemeClr val="lt1"/>
                </a:solidFill>
              </a:defRPr>
            </a:lvl8pPr>
            <a:lvl9pPr lvl="8" algn="ctr">
              <a:spcBef>
                <a:spcPts val="0"/>
              </a:spcBef>
              <a:spcAft>
                <a:spcPts val="0"/>
              </a:spcAft>
              <a:buClr>
                <a:schemeClr val="lt1"/>
              </a:buClr>
              <a:buSzPts val="3500"/>
              <a:buNone/>
              <a:defRPr sz="3500">
                <a:solidFill>
                  <a:schemeClr val="lt1"/>
                </a:solidFill>
              </a:defRPr>
            </a:lvl9pPr>
          </a:lstStyle>
          <a:p/>
        </p:txBody>
      </p:sp>
      <p:sp>
        <p:nvSpPr>
          <p:cNvPr id="155" name="Google Shape;155;p20"/>
          <p:cNvSpPr txBox="1"/>
          <p:nvPr>
            <p:ph idx="1" type="subTitle"/>
          </p:nvPr>
        </p:nvSpPr>
        <p:spPr>
          <a:xfrm>
            <a:off x="311675" y="42315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1600"/>
              <a:buNone/>
              <a:defRPr sz="1600">
                <a:solidFill>
                  <a:schemeClr val="lt1"/>
                </a:solidFill>
              </a:defRPr>
            </a:lvl1pPr>
            <a:lvl2pPr lvl="1" algn="ctr">
              <a:lnSpc>
                <a:spcPct val="100000"/>
              </a:lnSpc>
              <a:spcBef>
                <a:spcPts val="0"/>
              </a:spcBef>
              <a:spcAft>
                <a:spcPts val="0"/>
              </a:spcAft>
              <a:buClr>
                <a:schemeClr val="lt1"/>
              </a:buClr>
              <a:buSzPts val="2800"/>
              <a:buNone/>
              <a:defRPr sz="2800">
                <a:solidFill>
                  <a:schemeClr val="lt1"/>
                </a:solidFill>
              </a:defRPr>
            </a:lvl2pPr>
            <a:lvl3pPr lvl="2" algn="ctr">
              <a:lnSpc>
                <a:spcPct val="100000"/>
              </a:lnSpc>
              <a:spcBef>
                <a:spcPts val="0"/>
              </a:spcBef>
              <a:spcAft>
                <a:spcPts val="0"/>
              </a:spcAft>
              <a:buClr>
                <a:schemeClr val="lt1"/>
              </a:buClr>
              <a:buSzPts val="2800"/>
              <a:buNone/>
              <a:defRPr sz="2800">
                <a:solidFill>
                  <a:schemeClr val="lt1"/>
                </a:solidFill>
              </a:defRPr>
            </a:lvl3pPr>
            <a:lvl4pPr lvl="3" algn="ctr">
              <a:lnSpc>
                <a:spcPct val="100000"/>
              </a:lnSpc>
              <a:spcBef>
                <a:spcPts val="0"/>
              </a:spcBef>
              <a:spcAft>
                <a:spcPts val="0"/>
              </a:spcAft>
              <a:buClr>
                <a:schemeClr val="lt1"/>
              </a:buClr>
              <a:buSzPts val="2800"/>
              <a:buNone/>
              <a:defRPr sz="2800">
                <a:solidFill>
                  <a:schemeClr val="lt1"/>
                </a:solidFill>
              </a:defRPr>
            </a:lvl4pPr>
            <a:lvl5pPr lvl="4" algn="ctr">
              <a:lnSpc>
                <a:spcPct val="100000"/>
              </a:lnSpc>
              <a:spcBef>
                <a:spcPts val="0"/>
              </a:spcBef>
              <a:spcAft>
                <a:spcPts val="0"/>
              </a:spcAft>
              <a:buClr>
                <a:schemeClr val="lt1"/>
              </a:buClr>
              <a:buSzPts val="2800"/>
              <a:buNone/>
              <a:defRPr sz="2800">
                <a:solidFill>
                  <a:schemeClr val="lt1"/>
                </a:solidFill>
              </a:defRPr>
            </a:lvl5pPr>
            <a:lvl6pPr lvl="5" algn="ctr">
              <a:lnSpc>
                <a:spcPct val="100000"/>
              </a:lnSpc>
              <a:spcBef>
                <a:spcPts val="0"/>
              </a:spcBef>
              <a:spcAft>
                <a:spcPts val="0"/>
              </a:spcAft>
              <a:buClr>
                <a:schemeClr val="lt1"/>
              </a:buClr>
              <a:buSzPts val="2800"/>
              <a:buNone/>
              <a:defRPr sz="2800">
                <a:solidFill>
                  <a:schemeClr val="lt1"/>
                </a:solidFill>
              </a:defRPr>
            </a:lvl6pPr>
            <a:lvl7pPr lvl="6" algn="ctr">
              <a:lnSpc>
                <a:spcPct val="100000"/>
              </a:lnSpc>
              <a:spcBef>
                <a:spcPts val="0"/>
              </a:spcBef>
              <a:spcAft>
                <a:spcPts val="0"/>
              </a:spcAft>
              <a:buClr>
                <a:schemeClr val="lt1"/>
              </a:buClr>
              <a:buSzPts val="2800"/>
              <a:buNone/>
              <a:defRPr sz="2800">
                <a:solidFill>
                  <a:schemeClr val="lt1"/>
                </a:solidFill>
              </a:defRPr>
            </a:lvl7pPr>
            <a:lvl8pPr lvl="7" algn="ctr">
              <a:lnSpc>
                <a:spcPct val="100000"/>
              </a:lnSpc>
              <a:spcBef>
                <a:spcPts val="0"/>
              </a:spcBef>
              <a:spcAft>
                <a:spcPts val="0"/>
              </a:spcAft>
              <a:buClr>
                <a:schemeClr val="lt1"/>
              </a:buClr>
              <a:buSzPts val="2800"/>
              <a:buNone/>
              <a:defRPr sz="2800">
                <a:solidFill>
                  <a:schemeClr val="lt1"/>
                </a:solidFill>
              </a:defRPr>
            </a:lvl8pPr>
            <a:lvl9pPr lvl="8" algn="ctr">
              <a:lnSpc>
                <a:spcPct val="100000"/>
              </a:lnSpc>
              <a:spcBef>
                <a:spcPts val="0"/>
              </a:spcBef>
              <a:spcAft>
                <a:spcPts val="0"/>
              </a:spcAft>
              <a:buClr>
                <a:schemeClr val="lt1"/>
              </a:buClr>
              <a:buSzPts val="2800"/>
              <a:buNone/>
              <a:defRPr sz="2800">
                <a:solidFill>
                  <a:schemeClr val="lt1"/>
                </a:solidFill>
              </a:defRPr>
            </a:lvl9pPr>
          </a:lstStyle>
          <a:p/>
        </p:txBody>
      </p:sp>
      <p:pic>
        <p:nvPicPr>
          <p:cNvPr id="156" name="Google Shape;156;p20"/>
          <p:cNvPicPr preferRelativeResize="0"/>
          <p:nvPr/>
        </p:nvPicPr>
        <p:blipFill>
          <a:blip r:embed="rId2">
            <a:alphaModFix/>
          </a:blip>
          <a:stretch>
            <a:fillRect/>
          </a:stretch>
        </p:blipFill>
        <p:spPr>
          <a:xfrm rot="-8266541">
            <a:off x="4511749" y="-2447884"/>
            <a:ext cx="6093628" cy="6727668"/>
          </a:xfrm>
          <a:prstGeom prst="rect">
            <a:avLst/>
          </a:prstGeom>
          <a:noFill/>
          <a:ln>
            <a:noFill/>
          </a:ln>
        </p:spPr>
      </p:pic>
      <p:pic>
        <p:nvPicPr>
          <p:cNvPr id="157" name="Google Shape;157;p20"/>
          <p:cNvPicPr preferRelativeResize="0"/>
          <p:nvPr/>
        </p:nvPicPr>
        <p:blipFill>
          <a:blip r:embed="rId3">
            <a:alphaModFix/>
          </a:blip>
          <a:stretch>
            <a:fillRect/>
          </a:stretch>
        </p:blipFill>
        <p:spPr>
          <a:xfrm>
            <a:off x="4892250" y="1126600"/>
            <a:ext cx="3806674" cy="3719299"/>
          </a:xfrm>
          <a:prstGeom prst="rect">
            <a:avLst/>
          </a:prstGeom>
          <a:noFill/>
          <a:ln>
            <a:noFill/>
          </a:ln>
        </p:spPr>
      </p:pic>
      <p:pic>
        <p:nvPicPr>
          <p:cNvPr id="158" name="Google Shape;158;p20"/>
          <p:cNvPicPr preferRelativeResize="0"/>
          <p:nvPr/>
        </p:nvPicPr>
        <p:blipFill rotWithShape="1">
          <a:blip r:embed="rId4">
            <a:alphaModFix/>
          </a:blip>
          <a:srcRect b="159" l="0" r="0" t="159"/>
          <a:stretch/>
        </p:blipFill>
        <p:spPr>
          <a:xfrm>
            <a:off x="449995" y="450000"/>
            <a:ext cx="1395312" cy="39720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sic Title 1">
  <p:cSld name="TITLE_2">
    <p:spTree>
      <p:nvGrpSpPr>
        <p:cNvPr id="13" name="Shape 13"/>
        <p:cNvGrpSpPr/>
        <p:nvPr/>
      </p:nvGrpSpPr>
      <p:grpSpPr>
        <a:xfrm>
          <a:off x="0" y="0"/>
          <a:ext cx="0" cy="0"/>
          <a:chOff x="0" y="0"/>
          <a:chExt cx="0" cy="0"/>
        </a:xfrm>
      </p:grpSpPr>
      <p:sp>
        <p:nvSpPr>
          <p:cNvPr id="14" name="Google Shape;14;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Tuition Title Page 6 ">
  <p:cSld name="CUSTOM_5_1_1">
    <p:bg>
      <p:bgPr>
        <a:solidFill>
          <a:schemeClr val="dk2"/>
        </a:solidFill>
      </p:bgPr>
    </p:bg>
    <p:spTree>
      <p:nvGrpSpPr>
        <p:cNvPr id="159" name="Shape 159"/>
        <p:cNvGrpSpPr/>
        <p:nvPr/>
      </p:nvGrpSpPr>
      <p:grpSpPr>
        <a:xfrm>
          <a:off x="0" y="0"/>
          <a:ext cx="0" cy="0"/>
          <a:chOff x="0" y="0"/>
          <a:chExt cx="0" cy="0"/>
        </a:xfrm>
      </p:grpSpPr>
      <p:pic>
        <p:nvPicPr>
          <p:cNvPr id="160" name="Google Shape;160;p21"/>
          <p:cNvPicPr preferRelativeResize="0"/>
          <p:nvPr/>
        </p:nvPicPr>
        <p:blipFill>
          <a:blip r:embed="rId2">
            <a:alphaModFix/>
          </a:blip>
          <a:stretch>
            <a:fillRect/>
          </a:stretch>
        </p:blipFill>
        <p:spPr>
          <a:xfrm rot="-8266541">
            <a:off x="4511749" y="-2447884"/>
            <a:ext cx="6093628" cy="6727668"/>
          </a:xfrm>
          <a:prstGeom prst="rect">
            <a:avLst/>
          </a:prstGeom>
          <a:noFill/>
          <a:ln>
            <a:noFill/>
          </a:ln>
        </p:spPr>
      </p:pic>
      <p:sp>
        <p:nvSpPr>
          <p:cNvPr id="161" name="Google Shape;161;p21"/>
          <p:cNvSpPr txBox="1"/>
          <p:nvPr>
            <p:ph type="ctrTitle"/>
          </p:nvPr>
        </p:nvSpPr>
        <p:spPr>
          <a:xfrm>
            <a:off x="311675" y="2991925"/>
            <a:ext cx="4515300" cy="1175100"/>
          </a:xfrm>
          <a:prstGeom prst="rect">
            <a:avLst/>
          </a:prstGeom>
        </p:spPr>
        <p:txBody>
          <a:bodyPr anchorCtr="0" anchor="b" bIns="91425" lIns="91425" spcFirstLastPara="1" rIns="91425" wrap="square" tIns="91425">
            <a:normAutofit/>
          </a:bodyPr>
          <a:lstStyle>
            <a:lvl1pPr lvl="0">
              <a:spcBef>
                <a:spcPts val="0"/>
              </a:spcBef>
              <a:spcAft>
                <a:spcPts val="0"/>
              </a:spcAft>
              <a:buClr>
                <a:schemeClr val="lt1"/>
              </a:buClr>
              <a:buSzPts val="3500"/>
              <a:buNone/>
              <a:defRPr sz="3500">
                <a:solidFill>
                  <a:schemeClr val="lt1"/>
                </a:solidFill>
              </a:defRPr>
            </a:lvl1pPr>
            <a:lvl2pPr lvl="1" algn="ctr">
              <a:spcBef>
                <a:spcPts val="0"/>
              </a:spcBef>
              <a:spcAft>
                <a:spcPts val="0"/>
              </a:spcAft>
              <a:buClr>
                <a:schemeClr val="lt1"/>
              </a:buClr>
              <a:buSzPts val="3500"/>
              <a:buNone/>
              <a:defRPr sz="3500">
                <a:solidFill>
                  <a:schemeClr val="lt1"/>
                </a:solidFill>
              </a:defRPr>
            </a:lvl2pPr>
            <a:lvl3pPr lvl="2" algn="ctr">
              <a:spcBef>
                <a:spcPts val="0"/>
              </a:spcBef>
              <a:spcAft>
                <a:spcPts val="0"/>
              </a:spcAft>
              <a:buClr>
                <a:schemeClr val="lt1"/>
              </a:buClr>
              <a:buSzPts val="3500"/>
              <a:buNone/>
              <a:defRPr sz="3500">
                <a:solidFill>
                  <a:schemeClr val="lt1"/>
                </a:solidFill>
              </a:defRPr>
            </a:lvl3pPr>
            <a:lvl4pPr lvl="3" algn="ctr">
              <a:spcBef>
                <a:spcPts val="0"/>
              </a:spcBef>
              <a:spcAft>
                <a:spcPts val="0"/>
              </a:spcAft>
              <a:buClr>
                <a:schemeClr val="lt1"/>
              </a:buClr>
              <a:buSzPts val="3500"/>
              <a:buNone/>
              <a:defRPr sz="3500">
                <a:solidFill>
                  <a:schemeClr val="lt1"/>
                </a:solidFill>
              </a:defRPr>
            </a:lvl4pPr>
            <a:lvl5pPr lvl="4" algn="ctr">
              <a:spcBef>
                <a:spcPts val="0"/>
              </a:spcBef>
              <a:spcAft>
                <a:spcPts val="0"/>
              </a:spcAft>
              <a:buClr>
                <a:schemeClr val="lt1"/>
              </a:buClr>
              <a:buSzPts val="3500"/>
              <a:buNone/>
              <a:defRPr sz="3500">
                <a:solidFill>
                  <a:schemeClr val="lt1"/>
                </a:solidFill>
              </a:defRPr>
            </a:lvl5pPr>
            <a:lvl6pPr lvl="5" algn="ctr">
              <a:spcBef>
                <a:spcPts val="0"/>
              </a:spcBef>
              <a:spcAft>
                <a:spcPts val="0"/>
              </a:spcAft>
              <a:buClr>
                <a:schemeClr val="lt1"/>
              </a:buClr>
              <a:buSzPts val="3500"/>
              <a:buNone/>
              <a:defRPr sz="3500">
                <a:solidFill>
                  <a:schemeClr val="lt1"/>
                </a:solidFill>
              </a:defRPr>
            </a:lvl6pPr>
            <a:lvl7pPr lvl="6" algn="ctr">
              <a:spcBef>
                <a:spcPts val="0"/>
              </a:spcBef>
              <a:spcAft>
                <a:spcPts val="0"/>
              </a:spcAft>
              <a:buClr>
                <a:schemeClr val="lt1"/>
              </a:buClr>
              <a:buSzPts val="3500"/>
              <a:buNone/>
              <a:defRPr sz="3500">
                <a:solidFill>
                  <a:schemeClr val="lt1"/>
                </a:solidFill>
              </a:defRPr>
            </a:lvl7pPr>
            <a:lvl8pPr lvl="7" algn="ctr">
              <a:spcBef>
                <a:spcPts val="0"/>
              </a:spcBef>
              <a:spcAft>
                <a:spcPts val="0"/>
              </a:spcAft>
              <a:buClr>
                <a:schemeClr val="lt1"/>
              </a:buClr>
              <a:buSzPts val="3500"/>
              <a:buNone/>
              <a:defRPr sz="3500">
                <a:solidFill>
                  <a:schemeClr val="lt1"/>
                </a:solidFill>
              </a:defRPr>
            </a:lvl8pPr>
            <a:lvl9pPr lvl="8" algn="ctr">
              <a:spcBef>
                <a:spcPts val="0"/>
              </a:spcBef>
              <a:spcAft>
                <a:spcPts val="0"/>
              </a:spcAft>
              <a:buClr>
                <a:schemeClr val="lt1"/>
              </a:buClr>
              <a:buSzPts val="3500"/>
              <a:buNone/>
              <a:defRPr sz="3500">
                <a:solidFill>
                  <a:schemeClr val="lt1"/>
                </a:solidFill>
              </a:defRPr>
            </a:lvl9pPr>
          </a:lstStyle>
          <a:p/>
        </p:txBody>
      </p:sp>
      <p:sp>
        <p:nvSpPr>
          <p:cNvPr id="162" name="Google Shape;162;p21"/>
          <p:cNvSpPr txBox="1"/>
          <p:nvPr>
            <p:ph idx="1" type="subTitle"/>
          </p:nvPr>
        </p:nvSpPr>
        <p:spPr>
          <a:xfrm>
            <a:off x="311675" y="42315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1600"/>
              <a:buNone/>
              <a:defRPr sz="1600">
                <a:solidFill>
                  <a:schemeClr val="lt1"/>
                </a:solidFill>
              </a:defRPr>
            </a:lvl1pPr>
            <a:lvl2pPr lvl="1" algn="ctr">
              <a:lnSpc>
                <a:spcPct val="100000"/>
              </a:lnSpc>
              <a:spcBef>
                <a:spcPts val="0"/>
              </a:spcBef>
              <a:spcAft>
                <a:spcPts val="0"/>
              </a:spcAft>
              <a:buClr>
                <a:schemeClr val="lt1"/>
              </a:buClr>
              <a:buSzPts val="2800"/>
              <a:buNone/>
              <a:defRPr sz="2800">
                <a:solidFill>
                  <a:schemeClr val="lt1"/>
                </a:solidFill>
              </a:defRPr>
            </a:lvl2pPr>
            <a:lvl3pPr lvl="2" algn="ctr">
              <a:lnSpc>
                <a:spcPct val="100000"/>
              </a:lnSpc>
              <a:spcBef>
                <a:spcPts val="0"/>
              </a:spcBef>
              <a:spcAft>
                <a:spcPts val="0"/>
              </a:spcAft>
              <a:buClr>
                <a:schemeClr val="lt1"/>
              </a:buClr>
              <a:buSzPts val="2800"/>
              <a:buNone/>
              <a:defRPr sz="2800">
                <a:solidFill>
                  <a:schemeClr val="lt1"/>
                </a:solidFill>
              </a:defRPr>
            </a:lvl3pPr>
            <a:lvl4pPr lvl="3" algn="ctr">
              <a:lnSpc>
                <a:spcPct val="100000"/>
              </a:lnSpc>
              <a:spcBef>
                <a:spcPts val="0"/>
              </a:spcBef>
              <a:spcAft>
                <a:spcPts val="0"/>
              </a:spcAft>
              <a:buClr>
                <a:schemeClr val="lt1"/>
              </a:buClr>
              <a:buSzPts val="2800"/>
              <a:buNone/>
              <a:defRPr sz="2800">
                <a:solidFill>
                  <a:schemeClr val="lt1"/>
                </a:solidFill>
              </a:defRPr>
            </a:lvl4pPr>
            <a:lvl5pPr lvl="4" algn="ctr">
              <a:lnSpc>
                <a:spcPct val="100000"/>
              </a:lnSpc>
              <a:spcBef>
                <a:spcPts val="0"/>
              </a:spcBef>
              <a:spcAft>
                <a:spcPts val="0"/>
              </a:spcAft>
              <a:buClr>
                <a:schemeClr val="lt1"/>
              </a:buClr>
              <a:buSzPts val="2800"/>
              <a:buNone/>
              <a:defRPr sz="2800">
                <a:solidFill>
                  <a:schemeClr val="lt1"/>
                </a:solidFill>
              </a:defRPr>
            </a:lvl5pPr>
            <a:lvl6pPr lvl="5" algn="ctr">
              <a:lnSpc>
                <a:spcPct val="100000"/>
              </a:lnSpc>
              <a:spcBef>
                <a:spcPts val="0"/>
              </a:spcBef>
              <a:spcAft>
                <a:spcPts val="0"/>
              </a:spcAft>
              <a:buClr>
                <a:schemeClr val="lt1"/>
              </a:buClr>
              <a:buSzPts val="2800"/>
              <a:buNone/>
              <a:defRPr sz="2800">
                <a:solidFill>
                  <a:schemeClr val="lt1"/>
                </a:solidFill>
              </a:defRPr>
            </a:lvl6pPr>
            <a:lvl7pPr lvl="6" algn="ctr">
              <a:lnSpc>
                <a:spcPct val="100000"/>
              </a:lnSpc>
              <a:spcBef>
                <a:spcPts val="0"/>
              </a:spcBef>
              <a:spcAft>
                <a:spcPts val="0"/>
              </a:spcAft>
              <a:buClr>
                <a:schemeClr val="lt1"/>
              </a:buClr>
              <a:buSzPts val="2800"/>
              <a:buNone/>
              <a:defRPr sz="2800">
                <a:solidFill>
                  <a:schemeClr val="lt1"/>
                </a:solidFill>
              </a:defRPr>
            </a:lvl7pPr>
            <a:lvl8pPr lvl="7" algn="ctr">
              <a:lnSpc>
                <a:spcPct val="100000"/>
              </a:lnSpc>
              <a:spcBef>
                <a:spcPts val="0"/>
              </a:spcBef>
              <a:spcAft>
                <a:spcPts val="0"/>
              </a:spcAft>
              <a:buClr>
                <a:schemeClr val="lt1"/>
              </a:buClr>
              <a:buSzPts val="2800"/>
              <a:buNone/>
              <a:defRPr sz="2800">
                <a:solidFill>
                  <a:schemeClr val="lt1"/>
                </a:solidFill>
              </a:defRPr>
            </a:lvl8pPr>
            <a:lvl9pPr lvl="8" algn="ctr">
              <a:lnSpc>
                <a:spcPct val="100000"/>
              </a:lnSpc>
              <a:spcBef>
                <a:spcPts val="0"/>
              </a:spcBef>
              <a:spcAft>
                <a:spcPts val="0"/>
              </a:spcAft>
              <a:buClr>
                <a:schemeClr val="lt1"/>
              </a:buClr>
              <a:buSzPts val="2800"/>
              <a:buNone/>
              <a:defRPr sz="2800">
                <a:solidFill>
                  <a:schemeClr val="lt1"/>
                </a:solidFill>
              </a:defRPr>
            </a:lvl9pPr>
          </a:lstStyle>
          <a:p/>
        </p:txBody>
      </p:sp>
      <p:pic>
        <p:nvPicPr>
          <p:cNvPr id="163" name="Google Shape;163;p21"/>
          <p:cNvPicPr preferRelativeResize="0"/>
          <p:nvPr/>
        </p:nvPicPr>
        <p:blipFill>
          <a:blip r:embed="rId2">
            <a:alphaModFix/>
          </a:blip>
          <a:stretch>
            <a:fillRect/>
          </a:stretch>
        </p:blipFill>
        <p:spPr>
          <a:xfrm rot="-8266541">
            <a:off x="4511749" y="-2447884"/>
            <a:ext cx="6093628" cy="6727668"/>
          </a:xfrm>
          <a:prstGeom prst="rect">
            <a:avLst/>
          </a:prstGeom>
          <a:noFill/>
          <a:ln>
            <a:noFill/>
          </a:ln>
        </p:spPr>
      </p:pic>
      <p:pic>
        <p:nvPicPr>
          <p:cNvPr id="164" name="Google Shape;164;p21"/>
          <p:cNvPicPr preferRelativeResize="0"/>
          <p:nvPr/>
        </p:nvPicPr>
        <p:blipFill rotWithShape="1">
          <a:blip r:embed="rId3">
            <a:alphaModFix/>
          </a:blip>
          <a:srcRect b="-8530" l="-2753" r="-3540" t="-8635"/>
          <a:stretch/>
        </p:blipFill>
        <p:spPr>
          <a:xfrm>
            <a:off x="424550" y="427175"/>
            <a:ext cx="1562701" cy="444074"/>
          </a:xfrm>
          <a:prstGeom prst="rect">
            <a:avLst/>
          </a:prstGeom>
          <a:noFill/>
          <a:ln>
            <a:noFill/>
          </a:ln>
        </p:spPr>
      </p:pic>
      <p:pic>
        <p:nvPicPr>
          <p:cNvPr id="165" name="Google Shape;165;p21"/>
          <p:cNvPicPr preferRelativeResize="0"/>
          <p:nvPr/>
        </p:nvPicPr>
        <p:blipFill rotWithShape="1">
          <a:blip r:embed="rId4">
            <a:alphaModFix/>
          </a:blip>
          <a:srcRect b="0" l="0" r="0" t="0"/>
          <a:stretch/>
        </p:blipFill>
        <p:spPr>
          <a:xfrm>
            <a:off x="4892250" y="1126645"/>
            <a:ext cx="3806674" cy="3719259"/>
          </a:xfrm>
          <a:prstGeom prst="rect">
            <a:avLst/>
          </a:prstGeom>
          <a:noFill/>
          <a:ln>
            <a:noFill/>
          </a:ln>
        </p:spPr>
      </p:pic>
    </p:spTree>
  </p:cSld>
  <p:clrMapOvr>
    <a:masterClrMapping/>
  </p:clrMapOvr>
  <p:extLst>
    <p:ext uri="{DCECCB84-F9BA-43D5-87BE-67443E8EF086}">
      <p15:sldGuideLst>
        <p15:guide id="1" pos="5480">
          <p15:clr>
            <a:srgbClr val="E46962"/>
          </p15:clr>
        </p15:guide>
        <p15:guide id="2" orient="horz" pos="3053">
          <p15:clr>
            <a:srgbClr val="E46962"/>
          </p15:clr>
        </p15:guide>
      </p15:sldGuideLst>
    </p:ext>
  </p:extLs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Learning Title Page 7">
  <p:cSld name="CUSTOM_6">
    <p:bg>
      <p:bgPr>
        <a:solidFill>
          <a:schemeClr val="accent5"/>
        </a:solidFill>
      </p:bgPr>
    </p:bg>
    <p:spTree>
      <p:nvGrpSpPr>
        <p:cNvPr id="166" name="Shape 166"/>
        <p:cNvGrpSpPr/>
        <p:nvPr/>
      </p:nvGrpSpPr>
      <p:grpSpPr>
        <a:xfrm>
          <a:off x="0" y="0"/>
          <a:ext cx="0" cy="0"/>
          <a:chOff x="0" y="0"/>
          <a:chExt cx="0" cy="0"/>
        </a:xfrm>
      </p:grpSpPr>
      <p:pic>
        <p:nvPicPr>
          <p:cNvPr id="167" name="Google Shape;167;p22"/>
          <p:cNvPicPr preferRelativeResize="0"/>
          <p:nvPr/>
        </p:nvPicPr>
        <p:blipFill>
          <a:blip r:embed="rId2">
            <a:alphaModFix amt="55000"/>
          </a:blip>
          <a:stretch>
            <a:fillRect/>
          </a:stretch>
        </p:blipFill>
        <p:spPr>
          <a:xfrm rot="-10377804">
            <a:off x="3115300" y="2334651"/>
            <a:ext cx="6419250" cy="6524374"/>
          </a:xfrm>
          <a:prstGeom prst="rect">
            <a:avLst/>
          </a:prstGeom>
          <a:noFill/>
          <a:ln>
            <a:noFill/>
          </a:ln>
        </p:spPr>
      </p:pic>
      <p:pic>
        <p:nvPicPr>
          <p:cNvPr id="168" name="Google Shape;168;p22"/>
          <p:cNvPicPr preferRelativeResize="0"/>
          <p:nvPr/>
        </p:nvPicPr>
        <p:blipFill>
          <a:blip r:embed="rId3">
            <a:alphaModFix/>
          </a:blip>
          <a:stretch>
            <a:fillRect/>
          </a:stretch>
        </p:blipFill>
        <p:spPr>
          <a:xfrm>
            <a:off x="5208225" y="1176825"/>
            <a:ext cx="2855398" cy="2789849"/>
          </a:xfrm>
          <a:prstGeom prst="rect">
            <a:avLst/>
          </a:prstGeom>
          <a:noFill/>
          <a:ln>
            <a:noFill/>
          </a:ln>
        </p:spPr>
      </p:pic>
      <p:sp>
        <p:nvSpPr>
          <p:cNvPr id="169" name="Google Shape;169;p22"/>
          <p:cNvSpPr txBox="1"/>
          <p:nvPr>
            <p:ph type="ctrTitle"/>
          </p:nvPr>
        </p:nvSpPr>
        <p:spPr>
          <a:xfrm>
            <a:off x="319400" y="1819300"/>
            <a:ext cx="4515300" cy="1175100"/>
          </a:xfrm>
          <a:prstGeom prst="rect">
            <a:avLst/>
          </a:prstGeom>
        </p:spPr>
        <p:txBody>
          <a:bodyPr anchorCtr="0" anchor="b" bIns="91425" lIns="91425" spcFirstLastPara="1" rIns="91425" wrap="square" tIns="91425">
            <a:normAutofit/>
          </a:bodyPr>
          <a:lstStyle>
            <a:lvl1pPr lvl="0">
              <a:spcBef>
                <a:spcPts val="0"/>
              </a:spcBef>
              <a:spcAft>
                <a:spcPts val="0"/>
              </a:spcAft>
              <a:buClr>
                <a:schemeClr val="lt1"/>
              </a:buClr>
              <a:buSzPts val="3500"/>
              <a:buNone/>
              <a:defRPr sz="3500">
                <a:solidFill>
                  <a:schemeClr val="lt1"/>
                </a:solidFill>
              </a:defRPr>
            </a:lvl1pPr>
            <a:lvl2pPr lvl="1" algn="ctr">
              <a:spcBef>
                <a:spcPts val="0"/>
              </a:spcBef>
              <a:spcAft>
                <a:spcPts val="0"/>
              </a:spcAft>
              <a:buClr>
                <a:schemeClr val="lt1"/>
              </a:buClr>
              <a:buSzPts val="3500"/>
              <a:buNone/>
              <a:defRPr sz="3500">
                <a:solidFill>
                  <a:schemeClr val="lt1"/>
                </a:solidFill>
              </a:defRPr>
            </a:lvl2pPr>
            <a:lvl3pPr lvl="2" algn="ctr">
              <a:spcBef>
                <a:spcPts val="0"/>
              </a:spcBef>
              <a:spcAft>
                <a:spcPts val="0"/>
              </a:spcAft>
              <a:buClr>
                <a:schemeClr val="lt1"/>
              </a:buClr>
              <a:buSzPts val="3500"/>
              <a:buNone/>
              <a:defRPr sz="3500">
                <a:solidFill>
                  <a:schemeClr val="lt1"/>
                </a:solidFill>
              </a:defRPr>
            </a:lvl3pPr>
            <a:lvl4pPr lvl="3" algn="ctr">
              <a:spcBef>
                <a:spcPts val="0"/>
              </a:spcBef>
              <a:spcAft>
                <a:spcPts val="0"/>
              </a:spcAft>
              <a:buClr>
                <a:schemeClr val="lt1"/>
              </a:buClr>
              <a:buSzPts val="3500"/>
              <a:buNone/>
              <a:defRPr sz="3500">
                <a:solidFill>
                  <a:schemeClr val="lt1"/>
                </a:solidFill>
              </a:defRPr>
            </a:lvl4pPr>
            <a:lvl5pPr lvl="4" algn="ctr">
              <a:spcBef>
                <a:spcPts val="0"/>
              </a:spcBef>
              <a:spcAft>
                <a:spcPts val="0"/>
              </a:spcAft>
              <a:buClr>
                <a:schemeClr val="lt1"/>
              </a:buClr>
              <a:buSzPts val="3500"/>
              <a:buNone/>
              <a:defRPr sz="3500">
                <a:solidFill>
                  <a:schemeClr val="lt1"/>
                </a:solidFill>
              </a:defRPr>
            </a:lvl5pPr>
            <a:lvl6pPr lvl="5" algn="ctr">
              <a:spcBef>
                <a:spcPts val="0"/>
              </a:spcBef>
              <a:spcAft>
                <a:spcPts val="0"/>
              </a:spcAft>
              <a:buClr>
                <a:schemeClr val="lt1"/>
              </a:buClr>
              <a:buSzPts val="3500"/>
              <a:buNone/>
              <a:defRPr sz="3500">
                <a:solidFill>
                  <a:schemeClr val="lt1"/>
                </a:solidFill>
              </a:defRPr>
            </a:lvl6pPr>
            <a:lvl7pPr lvl="6" algn="ctr">
              <a:spcBef>
                <a:spcPts val="0"/>
              </a:spcBef>
              <a:spcAft>
                <a:spcPts val="0"/>
              </a:spcAft>
              <a:buClr>
                <a:schemeClr val="lt1"/>
              </a:buClr>
              <a:buSzPts val="3500"/>
              <a:buNone/>
              <a:defRPr sz="3500">
                <a:solidFill>
                  <a:schemeClr val="lt1"/>
                </a:solidFill>
              </a:defRPr>
            </a:lvl7pPr>
            <a:lvl8pPr lvl="7" algn="ctr">
              <a:spcBef>
                <a:spcPts val="0"/>
              </a:spcBef>
              <a:spcAft>
                <a:spcPts val="0"/>
              </a:spcAft>
              <a:buClr>
                <a:schemeClr val="lt1"/>
              </a:buClr>
              <a:buSzPts val="3500"/>
              <a:buNone/>
              <a:defRPr sz="3500">
                <a:solidFill>
                  <a:schemeClr val="lt1"/>
                </a:solidFill>
              </a:defRPr>
            </a:lvl8pPr>
            <a:lvl9pPr lvl="8" algn="ctr">
              <a:spcBef>
                <a:spcPts val="0"/>
              </a:spcBef>
              <a:spcAft>
                <a:spcPts val="0"/>
              </a:spcAft>
              <a:buClr>
                <a:schemeClr val="lt1"/>
              </a:buClr>
              <a:buSzPts val="3500"/>
              <a:buNone/>
              <a:defRPr sz="3500">
                <a:solidFill>
                  <a:schemeClr val="lt1"/>
                </a:solidFill>
              </a:defRPr>
            </a:lvl9pPr>
          </a:lstStyle>
          <a:p/>
        </p:txBody>
      </p:sp>
      <p:sp>
        <p:nvSpPr>
          <p:cNvPr id="170" name="Google Shape;170;p22"/>
          <p:cNvSpPr txBox="1"/>
          <p:nvPr>
            <p:ph idx="1" type="subTitle"/>
          </p:nvPr>
        </p:nvSpPr>
        <p:spPr>
          <a:xfrm>
            <a:off x="319400" y="3058900"/>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1600"/>
              <a:buNone/>
              <a:defRPr sz="1600">
                <a:solidFill>
                  <a:schemeClr val="lt1"/>
                </a:solidFill>
              </a:defRPr>
            </a:lvl1pPr>
            <a:lvl2pPr lvl="1" algn="ctr">
              <a:lnSpc>
                <a:spcPct val="100000"/>
              </a:lnSpc>
              <a:spcBef>
                <a:spcPts val="0"/>
              </a:spcBef>
              <a:spcAft>
                <a:spcPts val="0"/>
              </a:spcAft>
              <a:buClr>
                <a:schemeClr val="lt1"/>
              </a:buClr>
              <a:buSzPts val="2800"/>
              <a:buNone/>
              <a:defRPr sz="2800">
                <a:solidFill>
                  <a:schemeClr val="lt1"/>
                </a:solidFill>
              </a:defRPr>
            </a:lvl2pPr>
            <a:lvl3pPr lvl="2" algn="ctr">
              <a:lnSpc>
                <a:spcPct val="100000"/>
              </a:lnSpc>
              <a:spcBef>
                <a:spcPts val="0"/>
              </a:spcBef>
              <a:spcAft>
                <a:spcPts val="0"/>
              </a:spcAft>
              <a:buClr>
                <a:schemeClr val="lt1"/>
              </a:buClr>
              <a:buSzPts val="2800"/>
              <a:buNone/>
              <a:defRPr sz="2800">
                <a:solidFill>
                  <a:schemeClr val="lt1"/>
                </a:solidFill>
              </a:defRPr>
            </a:lvl3pPr>
            <a:lvl4pPr lvl="3" algn="ctr">
              <a:lnSpc>
                <a:spcPct val="100000"/>
              </a:lnSpc>
              <a:spcBef>
                <a:spcPts val="0"/>
              </a:spcBef>
              <a:spcAft>
                <a:spcPts val="0"/>
              </a:spcAft>
              <a:buClr>
                <a:schemeClr val="lt1"/>
              </a:buClr>
              <a:buSzPts val="2800"/>
              <a:buNone/>
              <a:defRPr sz="2800">
                <a:solidFill>
                  <a:schemeClr val="lt1"/>
                </a:solidFill>
              </a:defRPr>
            </a:lvl4pPr>
            <a:lvl5pPr lvl="4" algn="ctr">
              <a:lnSpc>
                <a:spcPct val="100000"/>
              </a:lnSpc>
              <a:spcBef>
                <a:spcPts val="0"/>
              </a:spcBef>
              <a:spcAft>
                <a:spcPts val="0"/>
              </a:spcAft>
              <a:buClr>
                <a:schemeClr val="lt1"/>
              </a:buClr>
              <a:buSzPts val="2800"/>
              <a:buNone/>
              <a:defRPr sz="2800">
                <a:solidFill>
                  <a:schemeClr val="lt1"/>
                </a:solidFill>
              </a:defRPr>
            </a:lvl5pPr>
            <a:lvl6pPr lvl="5" algn="ctr">
              <a:lnSpc>
                <a:spcPct val="100000"/>
              </a:lnSpc>
              <a:spcBef>
                <a:spcPts val="0"/>
              </a:spcBef>
              <a:spcAft>
                <a:spcPts val="0"/>
              </a:spcAft>
              <a:buClr>
                <a:schemeClr val="lt1"/>
              </a:buClr>
              <a:buSzPts val="2800"/>
              <a:buNone/>
              <a:defRPr sz="2800">
                <a:solidFill>
                  <a:schemeClr val="lt1"/>
                </a:solidFill>
              </a:defRPr>
            </a:lvl6pPr>
            <a:lvl7pPr lvl="6" algn="ctr">
              <a:lnSpc>
                <a:spcPct val="100000"/>
              </a:lnSpc>
              <a:spcBef>
                <a:spcPts val="0"/>
              </a:spcBef>
              <a:spcAft>
                <a:spcPts val="0"/>
              </a:spcAft>
              <a:buClr>
                <a:schemeClr val="lt1"/>
              </a:buClr>
              <a:buSzPts val="2800"/>
              <a:buNone/>
              <a:defRPr sz="2800">
                <a:solidFill>
                  <a:schemeClr val="lt1"/>
                </a:solidFill>
              </a:defRPr>
            </a:lvl7pPr>
            <a:lvl8pPr lvl="7" algn="ctr">
              <a:lnSpc>
                <a:spcPct val="100000"/>
              </a:lnSpc>
              <a:spcBef>
                <a:spcPts val="0"/>
              </a:spcBef>
              <a:spcAft>
                <a:spcPts val="0"/>
              </a:spcAft>
              <a:buClr>
                <a:schemeClr val="lt1"/>
              </a:buClr>
              <a:buSzPts val="2800"/>
              <a:buNone/>
              <a:defRPr sz="2800">
                <a:solidFill>
                  <a:schemeClr val="lt1"/>
                </a:solidFill>
              </a:defRPr>
            </a:lvl8pPr>
            <a:lvl9pPr lvl="8" algn="ctr">
              <a:lnSpc>
                <a:spcPct val="100000"/>
              </a:lnSpc>
              <a:spcBef>
                <a:spcPts val="0"/>
              </a:spcBef>
              <a:spcAft>
                <a:spcPts val="0"/>
              </a:spcAft>
              <a:buClr>
                <a:schemeClr val="lt1"/>
              </a:buClr>
              <a:buSzPts val="2800"/>
              <a:buNone/>
              <a:defRPr sz="2800">
                <a:solidFill>
                  <a:schemeClr val="lt1"/>
                </a:solidFill>
              </a:defRPr>
            </a:lvl9pPr>
          </a:lstStyle>
          <a:p/>
        </p:txBody>
      </p:sp>
      <p:pic>
        <p:nvPicPr>
          <p:cNvPr id="171" name="Google Shape;171;p22"/>
          <p:cNvPicPr preferRelativeResize="0"/>
          <p:nvPr/>
        </p:nvPicPr>
        <p:blipFill>
          <a:blip r:embed="rId4">
            <a:alphaModFix/>
          </a:blip>
          <a:stretch>
            <a:fillRect/>
          </a:stretch>
        </p:blipFill>
        <p:spPr>
          <a:xfrm>
            <a:off x="450000" y="449992"/>
            <a:ext cx="1277200" cy="397216"/>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Home Title Page 7">
  <p:cSld name="CUSTOM_6_1">
    <p:bg>
      <p:bgPr>
        <a:solidFill>
          <a:schemeClr val="accent5"/>
        </a:solidFill>
      </p:bgPr>
    </p:bg>
    <p:spTree>
      <p:nvGrpSpPr>
        <p:cNvPr id="172" name="Shape 172"/>
        <p:cNvGrpSpPr/>
        <p:nvPr/>
      </p:nvGrpSpPr>
      <p:grpSpPr>
        <a:xfrm>
          <a:off x="0" y="0"/>
          <a:ext cx="0" cy="0"/>
          <a:chOff x="0" y="0"/>
          <a:chExt cx="0" cy="0"/>
        </a:xfrm>
      </p:grpSpPr>
      <p:pic>
        <p:nvPicPr>
          <p:cNvPr id="173" name="Google Shape;173;p23"/>
          <p:cNvPicPr preferRelativeResize="0"/>
          <p:nvPr/>
        </p:nvPicPr>
        <p:blipFill>
          <a:blip r:embed="rId2">
            <a:alphaModFix amt="55000"/>
          </a:blip>
          <a:stretch>
            <a:fillRect/>
          </a:stretch>
        </p:blipFill>
        <p:spPr>
          <a:xfrm rot="-10377804">
            <a:off x="3115300" y="2334651"/>
            <a:ext cx="6419250" cy="6524374"/>
          </a:xfrm>
          <a:prstGeom prst="rect">
            <a:avLst/>
          </a:prstGeom>
          <a:noFill/>
          <a:ln>
            <a:noFill/>
          </a:ln>
        </p:spPr>
      </p:pic>
      <p:pic>
        <p:nvPicPr>
          <p:cNvPr id="174" name="Google Shape;174;p23"/>
          <p:cNvPicPr preferRelativeResize="0"/>
          <p:nvPr/>
        </p:nvPicPr>
        <p:blipFill>
          <a:blip r:embed="rId3">
            <a:alphaModFix/>
          </a:blip>
          <a:stretch>
            <a:fillRect/>
          </a:stretch>
        </p:blipFill>
        <p:spPr>
          <a:xfrm>
            <a:off x="5208225" y="1176825"/>
            <a:ext cx="2855398" cy="2789849"/>
          </a:xfrm>
          <a:prstGeom prst="rect">
            <a:avLst/>
          </a:prstGeom>
          <a:noFill/>
          <a:ln>
            <a:noFill/>
          </a:ln>
        </p:spPr>
      </p:pic>
      <p:sp>
        <p:nvSpPr>
          <p:cNvPr id="175" name="Google Shape;175;p23"/>
          <p:cNvSpPr txBox="1"/>
          <p:nvPr>
            <p:ph type="ctrTitle"/>
          </p:nvPr>
        </p:nvSpPr>
        <p:spPr>
          <a:xfrm>
            <a:off x="319400" y="1819300"/>
            <a:ext cx="4515300" cy="1175100"/>
          </a:xfrm>
          <a:prstGeom prst="rect">
            <a:avLst/>
          </a:prstGeom>
        </p:spPr>
        <p:txBody>
          <a:bodyPr anchorCtr="0" anchor="b" bIns="91425" lIns="91425" spcFirstLastPara="1" rIns="91425" wrap="square" tIns="91425">
            <a:normAutofit/>
          </a:bodyPr>
          <a:lstStyle>
            <a:lvl1pPr lvl="0">
              <a:spcBef>
                <a:spcPts val="0"/>
              </a:spcBef>
              <a:spcAft>
                <a:spcPts val="0"/>
              </a:spcAft>
              <a:buClr>
                <a:schemeClr val="lt1"/>
              </a:buClr>
              <a:buSzPts val="3500"/>
              <a:buNone/>
              <a:defRPr sz="3500">
                <a:solidFill>
                  <a:schemeClr val="lt1"/>
                </a:solidFill>
              </a:defRPr>
            </a:lvl1pPr>
            <a:lvl2pPr lvl="1" algn="ctr">
              <a:spcBef>
                <a:spcPts val="0"/>
              </a:spcBef>
              <a:spcAft>
                <a:spcPts val="0"/>
              </a:spcAft>
              <a:buClr>
                <a:schemeClr val="lt1"/>
              </a:buClr>
              <a:buSzPts val="3500"/>
              <a:buNone/>
              <a:defRPr sz="3500">
                <a:solidFill>
                  <a:schemeClr val="lt1"/>
                </a:solidFill>
              </a:defRPr>
            </a:lvl2pPr>
            <a:lvl3pPr lvl="2" algn="ctr">
              <a:spcBef>
                <a:spcPts val="0"/>
              </a:spcBef>
              <a:spcAft>
                <a:spcPts val="0"/>
              </a:spcAft>
              <a:buClr>
                <a:schemeClr val="lt1"/>
              </a:buClr>
              <a:buSzPts val="3500"/>
              <a:buNone/>
              <a:defRPr sz="3500">
                <a:solidFill>
                  <a:schemeClr val="lt1"/>
                </a:solidFill>
              </a:defRPr>
            </a:lvl3pPr>
            <a:lvl4pPr lvl="3" algn="ctr">
              <a:spcBef>
                <a:spcPts val="0"/>
              </a:spcBef>
              <a:spcAft>
                <a:spcPts val="0"/>
              </a:spcAft>
              <a:buClr>
                <a:schemeClr val="lt1"/>
              </a:buClr>
              <a:buSzPts val="3500"/>
              <a:buNone/>
              <a:defRPr sz="3500">
                <a:solidFill>
                  <a:schemeClr val="lt1"/>
                </a:solidFill>
              </a:defRPr>
            </a:lvl4pPr>
            <a:lvl5pPr lvl="4" algn="ctr">
              <a:spcBef>
                <a:spcPts val="0"/>
              </a:spcBef>
              <a:spcAft>
                <a:spcPts val="0"/>
              </a:spcAft>
              <a:buClr>
                <a:schemeClr val="lt1"/>
              </a:buClr>
              <a:buSzPts val="3500"/>
              <a:buNone/>
              <a:defRPr sz="3500">
                <a:solidFill>
                  <a:schemeClr val="lt1"/>
                </a:solidFill>
              </a:defRPr>
            </a:lvl5pPr>
            <a:lvl6pPr lvl="5" algn="ctr">
              <a:spcBef>
                <a:spcPts val="0"/>
              </a:spcBef>
              <a:spcAft>
                <a:spcPts val="0"/>
              </a:spcAft>
              <a:buClr>
                <a:schemeClr val="lt1"/>
              </a:buClr>
              <a:buSzPts val="3500"/>
              <a:buNone/>
              <a:defRPr sz="3500">
                <a:solidFill>
                  <a:schemeClr val="lt1"/>
                </a:solidFill>
              </a:defRPr>
            </a:lvl6pPr>
            <a:lvl7pPr lvl="6" algn="ctr">
              <a:spcBef>
                <a:spcPts val="0"/>
              </a:spcBef>
              <a:spcAft>
                <a:spcPts val="0"/>
              </a:spcAft>
              <a:buClr>
                <a:schemeClr val="lt1"/>
              </a:buClr>
              <a:buSzPts val="3500"/>
              <a:buNone/>
              <a:defRPr sz="3500">
                <a:solidFill>
                  <a:schemeClr val="lt1"/>
                </a:solidFill>
              </a:defRPr>
            </a:lvl7pPr>
            <a:lvl8pPr lvl="7" algn="ctr">
              <a:spcBef>
                <a:spcPts val="0"/>
              </a:spcBef>
              <a:spcAft>
                <a:spcPts val="0"/>
              </a:spcAft>
              <a:buClr>
                <a:schemeClr val="lt1"/>
              </a:buClr>
              <a:buSzPts val="3500"/>
              <a:buNone/>
              <a:defRPr sz="3500">
                <a:solidFill>
                  <a:schemeClr val="lt1"/>
                </a:solidFill>
              </a:defRPr>
            </a:lvl8pPr>
            <a:lvl9pPr lvl="8" algn="ctr">
              <a:spcBef>
                <a:spcPts val="0"/>
              </a:spcBef>
              <a:spcAft>
                <a:spcPts val="0"/>
              </a:spcAft>
              <a:buClr>
                <a:schemeClr val="lt1"/>
              </a:buClr>
              <a:buSzPts val="3500"/>
              <a:buNone/>
              <a:defRPr sz="3500">
                <a:solidFill>
                  <a:schemeClr val="lt1"/>
                </a:solidFill>
              </a:defRPr>
            </a:lvl9pPr>
          </a:lstStyle>
          <a:p/>
        </p:txBody>
      </p:sp>
      <p:sp>
        <p:nvSpPr>
          <p:cNvPr id="176" name="Google Shape;176;p23"/>
          <p:cNvSpPr txBox="1"/>
          <p:nvPr>
            <p:ph idx="1" type="subTitle"/>
          </p:nvPr>
        </p:nvSpPr>
        <p:spPr>
          <a:xfrm>
            <a:off x="319400" y="3058900"/>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1600"/>
              <a:buNone/>
              <a:defRPr sz="1600">
                <a:solidFill>
                  <a:schemeClr val="lt1"/>
                </a:solidFill>
              </a:defRPr>
            </a:lvl1pPr>
            <a:lvl2pPr lvl="1" algn="ctr">
              <a:lnSpc>
                <a:spcPct val="100000"/>
              </a:lnSpc>
              <a:spcBef>
                <a:spcPts val="0"/>
              </a:spcBef>
              <a:spcAft>
                <a:spcPts val="0"/>
              </a:spcAft>
              <a:buClr>
                <a:schemeClr val="lt1"/>
              </a:buClr>
              <a:buSzPts val="2800"/>
              <a:buNone/>
              <a:defRPr sz="2800">
                <a:solidFill>
                  <a:schemeClr val="lt1"/>
                </a:solidFill>
              </a:defRPr>
            </a:lvl2pPr>
            <a:lvl3pPr lvl="2" algn="ctr">
              <a:lnSpc>
                <a:spcPct val="100000"/>
              </a:lnSpc>
              <a:spcBef>
                <a:spcPts val="0"/>
              </a:spcBef>
              <a:spcAft>
                <a:spcPts val="0"/>
              </a:spcAft>
              <a:buClr>
                <a:schemeClr val="lt1"/>
              </a:buClr>
              <a:buSzPts val="2800"/>
              <a:buNone/>
              <a:defRPr sz="2800">
                <a:solidFill>
                  <a:schemeClr val="lt1"/>
                </a:solidFill>
              </a:defRPr>
            </a:lvl3pPr>
            <a:lvl4pPr lvl="3" algn="ctr">
              <a:lnSpc>
                <a:spcPct val="100000"/>
              </a:lnSpc>
              <a:spcBef>
                <a:spcPts val="0"/>
              </a:spcBef>
              <a:spcAft>
                <a:spcPts val="0"/>
              </a:spcAft>
              <a:buClr>
                <a:schemeClr val="lt1"/>
              </a:buClr>
              <a:buSzPts val="2800"/>
              <a:buNone/>
              <a:defRPr sz="2800">
                <a:solidFill>
                  <a:schemeClr val="lt1"/>
                </a:solidFill>
              </a:defRPr>
            </a:lvl4pPr>
            <a:lvl5pPr lvl="4" algn="ctr">
              <a:lnSpc>
                <a:spcPct val="100000"/>
              </a:lnSpc>
              <a:spcBef>
                <a:spcPts val="0"/>
              </a:spcBef>
              <a:spcAft>
                <a:spcPts val="0"/>
              </a:spcAft>
              <a:buClr>
                <a:schemeClr val="lt1"/>
              </a:buClr>
              <a:buSzPts val="2800"/>
              <a:buNone/>
              <a:defRPr sz="2800">
                <a:solidFill>
                  <a:schemeClr val="lt1"/>
                </a:solidFill>
              </a:defRPr>
            </a:lvl5pPr>
            <a:lvl6pPr lvl="5" algn="ctr">
              <a:lnSpc>
                <a:spcPct val="100000"/>
              </a:lnSpc>
              <a:spcBef>
                <a:spcPts val="0"/>
              </a:spcBef>
              <a:spcAft>
                <a:spcPts val="0"/>
              </a:spcAft>
              <a:buClr>
                <a:schemeClr val="lt1"/>
              </a:buClr>
              <a:buSzPts val="2800"/>
              <a:buNone/>
              <a:defRPr sz="2800">
                <a:solidFill>
                  <a:schemeClr val="lt1"/>
                </a:solidFill>
              </a:defRPr>
            </a:lvl6pPr>
            <a:lvl7pPr lvl="6" algn="ctr">
              <a:lnSpc>
                <a:spcPct val="100000"/>
              </a:lnSpc>
              <a:spcBef>
                <a:spcPts val="0"/>
              </a:spcBef>
              <a:spcAft>
                <a:spcPts val="0"/>
              </a:spcAft>
              <a:buClr>
                <a:schemeClr val="lt1"/>
              </a:buClr>
              <a:buSzPts val="2800"/>
              <a:buNone/>
              <a:defRPr sz="2800">
                <a:solidFill>
                  <a:schemeClr val="lt1"/>
                </a:solidFill>
              </a:defRPr>
            </a:lvl7pPr>
            <a:lvl8pPr lvl="7" algn="ctr">
              <a:lnSpc>
                <a:spcPct val="100000"/>
              </a:lnSpc>
              <a:spcBef>
                <a:spcPts val="0"/>
              </a:spcBef>
              <a:spcAft>
                <a:spcPts val="0"/>
              </a:spcAft>
              <a:buClr>
                <a:schemeClr val="lt1"/>
              </a:buClr>
              <a:buSzPts val="2800"/>
              <a:buNone/>
              <a:defRPr sz="2800">
                <a:solidFill>
                  <a:schemeClr val="lt1"/>
                </a:solidFill>
              </a:defRPr>
            </a:lvl8pPr>
            <a:lvl9pPr lvl="8" algn="ctr">
              <a:lnSpc>
                <a:spcPct val="100000"/>
              </a:lnSpc>
              <a:spcBef>
                <a:spcPts val="0"/>
              </a:spcBef>
              <a:spcAft>
                <a:spcPts val="0"/>
              </a:spcAft>
              <a:buClr>
                <a:schemeClr val="lt1"/>
              </a:buClr>
              <a:buSzPts val="2800"/>
              <a:buNone/>
              <a:defRPr sz="2800">
                <a:solidFill>
                  <a:schemeClr val="lt1"/>
                </a:solidFill>
              </a:defRPr>
            </a:lvl9pPr>
          </a:lstStyle>
          <a:p/>
        </p:txBody>
      </p:sp>
      <p:pic>
        <p:nvPicPr>
          <p:cNvPr id="177" name="Google Shape;177;p23"/>
          <p:cNvPicPr preferRelativeResize="0"/>
          <p:nvPr/>
        </p:nvPicPr>
        <p:blipFill rotWithShape="1">
          <a:blip r:embed="rId4">
            <a:alphaModFix/>
          </a:blip>
          <a:srcRect b="159" l="0" r="0" t="159"/>
          <a:stretch/>
        </p:blipFill>
        <p:spPr>
          <a:xfrm>
            <a:off x="449995" y="450000"/>
            <a:ext cx="1395312" cy="397200"/>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Tuition Title Page 7">
  <p:cSld name="CUSTOM_6_1_1">
    <p:bg>
      <p:bgPr>
        <a:solidFill>
          <a:schemeClr val="accent5"/>
        </a:solidFill>
      </p:bgPr>
    </p:bg>
    <p:spTree>
      <p:nvGrpSpPr>
        <p:cNvPr id="178" name="Shape 178"/>
        <p:cNvGrpSpPr/>
        <p:nvPr/>
      </p:nvGrpSpPr>
      <p:grpSpPr>
        <a:xfrm>
          <a:off x="0" y="0"/>
          <a:ext cx="0" cy="0"/>
          <a:chOff x="0" y="0"/>
          <a:chExt cx="0" cy="0"/>
        </a:xfrm>
      </p:grpSpPr>
      <p:pic>
        <p:nvPicPr>
          <p:cNvPr id="179" name="Google Shape;179;p24"/>
          <p:cNvPicPr preferRelativeResize="0"/>
          <p:nvPr/>
        </p:nvPicPr>
        <p:blipFill>
          <a:blip r:embed="rId2">
            <a:alphaModFix amt="55000"/>
          </a:blip>
          <a:stretch>
            <a:fillRect/>
          </a:stretch>
        </p:blipFill>
        <p:spPr>
          <a:xfrm rot="-10377804">
            <a:off x="3115300" y="2334651"/>
            <a:ext cx="6419250" cy="6524374"/>
          </a:xfrm>
          <a:prstGeom prst="rect">
            <a:avLst/>
          </a:prstGeom>
          <a:noFill/>
          <a:ln>
            <a:noFill/>
          </a:ln>
        </p:spPr>
      </p:pic>
      <p:pic>
        <p:nvPicPr>
          <p:cNvPr id="180" name="Google Shape;180;p24"/>
          <p:cNvPicPr preferRelativeResize="0"/>
          <p:nvPr/>
        </p:nvPicPr>
        <p:blipFill>
          <a:blip r:embed="rId3">
            <a:alphaModFix/>
          </a:blip>
          <a:stretch>
            <a:fillRect/>
          </a:stretch>
        </p:blipFill>
        <p:spPr>
          <a:xfrm>
            <a:off x="5208225" y="1176825"/>
            <a:ext cx="2855398" cy="2789849"/>
          </a:xfrm>
          <a:prstGeom prst="rect">
            <a:avLst/>
          </a:prstGeom>
          <a:noFill/>
          <a:ln>
            <a:noFill/>
          </a:ln>
        </p:spPr>
      </p:pic>
      <p:sp>
        <p:nvSpPr>
          <p:cNvPr id="181" name="Google Shape;181;p24"/>
          <p:cNvSpPr txBox="1"/>
          <p:nvPr>
            <p:ph type="ctrTitle"/>
          </p:nvPr>
        </p:nvSpPr>
        <p:spPr>
          <a:xfrm>
            <a:off x="319400" y="1819300"/>
            <a:ext cx="4515300" cy="1175100"/>
          </a:xfrm>
          <a:prstGeom prst="rect">
            <a:avLst/>
          </a:prstGeom>
        </p:spPr>
        <p:txBody>
          <a:bodyPr anchorCtr="0" anchor="b" bIns="91425" lIns="91425" spcFirstLastPara="1" rIns="91425" wrap="square" tIns="91425">
            <a:normAutofit/>
          </a:bodyPr>
          <a:lstStyle>
            <a:lvl1pPr lvl="0">
              <a:spcBef>
                <a:spcPts val="0"/>
              </a:spcBef>
              <a:spcAft>
                <a:spcPts val="0"/>
              </a:spcAft>
              <a:buClr>
                <a:schemeClr val="lt1"/>
              </a:buClr>
              <a:buSzPts val="3500"/>
              <a:buNone/>
              <a:defRPr sz="3500">
                <a:solidFill>
                  <a:schemeClr val="lt1"/>
                </a:solidFill>
              </a:defRPr>
            </a:lvl1pPr>
            <a:lvl2pPr lvl="1" algn="ctr">
              <a:spcBef>
                <a:spcPts val="0"/>
              </a:spcBef>
              <a:spcAft>
                <a:spcPts val="0"/>
              </a:spcAft>
              <a:buClr>
                <a:schemeClr val="lt1"/>
              </a:buClr>
              <a:buSzPts val="3500"/>
              <a:buNone/>
              <a:defRPr sz="3500">
                <a:solidFill>
                  <a:schemeClr val="lt1"/>
                </a:solidFill>
              </a:defRPr>
            </a:lvl2pPr>
            <a:lvl3pPr lvl="2" algn="ctr">
              <a:spcBef>
                <a:spcPts val="0"/>
              </a:spcBef>
              <a:spcAft>
                <a:spcPts val="0"/>
              </a:spcAft>
              <a:buClr>
                <a:schemeClr val="lt1"/>
              </a:buClr>
              <a:buSzPts val="3500"/>
              <a:buNone/>
              <a:defRPr sz="3500">
                <a:solidFill>
                  <a:schemeClr val="lt1"/>
                </a:solidFill>
              </a:defRPr>
            </a:lvl3pPr>
            <a:lvl4pPr lvl="3" algn="ctr">
              <a:spcBef>
                <a:spcPts val="0"/>
              </a:spcBef>
              <a:spcAft>
                <a:spcPts val="0"/>
              </a:spcAft>
              <a:buClr>
                <a:schemeClr val="lt1"/>
              </a:buClr>
              <a:buSzPts val="3500"/>
              <a:buNone/>
              <a:defRPr sz="3500">
                <a:solidFill>
                  <a:schemeClr val="lt1"/>
                </a:solidFill>
              </a:defRPr>
            </a:lvl4pPr>
            <a:lvl5pPr lvl="4" algn="ctr">
              <a:spcBef>
                <a:spcPts val="0"/>
              </a:spcBef>
              <a:spcAft>
                <a:spcPts val="0"/>
              </a:spcAft>
              <a:buClr>
                <a:schemeClr val="lt1"/>
              </a:buClr>
              <a:buSzPts val="3500"/>
              <a:buNone/>
              <a:defRPr sz="3500">
                <a:solidFill>
                  <a:schemeClr val="lt1"/>
                </a:solidFill>
              </a:defRPr>
            </a:lvl5pPr>
            <a:lvl6pPr lvl="5" algn="ctr">
              <a:spcBef>
                <a:spcPts val="0"/>
              </a:spcBef>
              <a:spcAft>
                <a:spcPts val="0"/>
              </a:spcAft>
              <a:buClr>
                <a:schemeClr val="lt1"/>
              </a:buClr>
              <a:buSzPts val="3500"/>
              <a:buNone/>
              <a:defRPr sz="3500">
                <a:solidFill>
                  <a:schemeClr val="lt1"/>
                </a:solidFill>
              </a:defRPr>
            </a:lvl6pPr>
            <a:lvl7pPr lvl="6" algn="ctr">
              <a:spcBef>
                <a:spcPts val="0"/>
              </a:spcBef>
              <a:spcAft>
                <a:spcPts val="0"/>
              </a:spcAft>
              <a:buClr>
                <a:schemeClr val="lt1"/>
              </a:buClr>
              <a:buSzPts val="3500"/>
              <a:buNone/>
              <a:defRPr sz="3500">
                <a:solidFill>
                  <a:schemeClr val="lt1"/>
                </a:solidFill>
              </a:defRPr>
            </a:lvl7pPr>
            <a:lvl8pPr lvl="7" algn="ctr">
              <a:spcBef>
                <a:spcPts val="0"/>
              </a:spcBef>
              <a:spcAft>
                <a:spcPts val="0"/>
              </a:spcAft>
              <a:buClr>
                <a:schemeClr val="lt1"/>
              </a:buClr>
              <a:buSzPts val="3500"/>
              <a:buNone/>
              <a:defRPr sz="3500">
                <a:solidFill>
                  <a:schemeClr val="lt1"/>
                </a:solidFill>
              </a:defRPr>
            </a:lvl8pPr>
            <a:lvl9pPr lvl="8" algn="ctr">
              <a:spcBef>
                <a:spcPts val="0"/>
              </a:spcBef>
              <a:spcAft>
                <a:spcPts val="0"/>
              </a:spcAft>
              <a:buClr>
                <a:schemeClr val="lt1"/>
              </a:buClr>
              <a:buSzPts val="3500"/>
              <a:buNone/>
              <a:defRPr sz="3500">
                <a:solidFill>
                  <a:schemeClr val="lt1"/>
                </a:solidFill>
              </a:defRPr>
            </a:lvl9pPr>
          </a:lstStyle>
          <a:p/>
        </p:txBody>
      </p:sp>
      <p:sp>
        <p:nvSpPr>
          <p:cNvPr id="182" name="Google Shape;182;p24"/>
          <p:cNvSpPr txBox="1"/>
          <p:nvPr>
            <p:ph idx="1" type="subTitle"/>
          </p:nvPr>
        </p:nvSpPr>
        <p:spPr>
          <a:xfrm>
            <a:off x="319400" y="3058900"/>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1600"/>
              <a:buNone/>
              <a:defRPr sz="1600">
                <a:solidFill>
                  <a:schemeClr val="lt1"/>
                </a:solidFill>
              </a:defRPr>
            </a:lvl1pPr>
            <a:lvl2pPr lvl="1" algn="ctr">
              <a:lnSpc>
                <a:spcPct val="100000"/>
              </a:lnSpc>
              <a:spcBef>
                <a:spcPts val="0"/>
              </a:spcBef>
              <a:spcAft>
                <a:spcPts val="0"/>
              </a:spcAft>
              <a:buClr>
                <a:schemeClr val="lt1"/>
              </a:buClr>
              <a:buSzPts val="2800"/>
              <a:buNone/>
              <a:defRPr sz="2800">
                <a:solidFill>
                  <a:schemeClr val="lt1"/>
                </a:solidFill>
              </a:defRPr>
            </a:lvl2pPr>
            <a:lvl3pPr lvl="2" algn="ctr">
              <a:lnSpc>
                <a:spcPct val="100000"/>
              </a:lnSpc>
              <a:spcBef>
                <a:spcPts val="0"/>
              </a:spcBef>
              <a:spcAft>
                <a:spcPts val="0"/>
              </a:spcAft>
              <a:buClr>
                <a:schemeClr val="lt1"/>
              </a:buClr>
              <a:buSzPts val="2800"/>
              <a:buNone/>
              <a:defRPr sz="2800">
                <a:solidFill>
                  <a:schemeClr val="lt1"/>
                </a:solidFill>
              </a:defRPr>
            </a:lvl3pPr>
            <a:lvl4pPr lvl="3" algn="ctr">
              <a:lnSpc>
                <a:spcPct val="100000"/>
              </a:lnSpc>
              <a:spcBef>
                <a:spcPts val="0"/>
              </a:spcBef>
              <a:spcAft>
                <a:spcPts val="0"/>
              </a:spcAft>
              <a:buClr>
                <a:schemeClr val="lt1"/>
              </a:buClr>
              <a:buSzPts val="2800"/>
              <a:buNone/>
              <a:defRPr sz="2800">
                <a:solidFill>
                  <a:schemeClr val="lt1"/>
                </a:solidFill>
              </a:defRPr>
            </a:lvl4pPr>
            <a:lvl5pPr lvl="4" algn="ctr">
              <a:lnSpc>
                <a:spcPct val="100000"/>
              </a:lnSpc>
              <a:spcBef>
                <a:spcPts val="0"/>
              </a:spcBef>
              <a:spcAft>
                <a:spcPts val="0"/>
              </a:spcAft>
              <a:buClr>
                <a:schemeClr val="lt1"/>
              </a:buClr>
              <a:buSzPts val="2800"/>
              <a:buNone/>
              <a:defRPr sz="2800">
                <a:solidFill>
                  <a:schemeClr val="lt1"/>
                </a:solidFill>
              </a:defRPr>
            </a:lvl5pPr>
            <a:lvl6pPr lvl="5" algn="ctr">
              <a:lnSpc>
                <a:spcPct val="100000"/>
              </a:lnSpc>
              <a:spcBef>
                <a:spcPts val="0"/>
              </a:spcBef>
              <a:spcAft>
                <a:spcPts val="0"/>
              </a:spcAft>
              <a:buClr>
                <a:schemeClr val="lt1"/>
              </a:buClr>
              <a:buSzPts val="2800"/>
              <a:buNone/>
              <a:defRPr sz="2800">
                <a:solidFill>
                  <a:schemeClr val="lt1"/>
                </a:solidFill>
              </a:defRPr>
            </a:lvl6pPr>
            <a:lvl7pPr lvl="6" algn="ctr">
              <a:lnSpc>
                <a:spcPct val="100000"/>
              </a:lnSpc>
              <a:spcBef>
                <a:spcPts val="0"/>
              </a:spcBef>
              <a:spcAft>
                <a:spcPts val="0"/>
              </a:spcAft>
              <a:buClr>
                <a:schemeClr val="lt1"/>
              </a:buClr>
              <a:buSzPts val="2800"/>
              <a:buNone/>
              <a:defRPr sz="2800">
                <a:solidFill>
                  <a:schemeClr val="lt1"/>
                </a:solidFill>
              </a:defRPr>
            </a:lvl7pPr>
            <a:lvl8pPr lvl="7" algn="ctr">
              <a:lnSpc>
                <a:spcPct val="100000"/>
              </a:lnSpc>
              <a:spcBef>
                <a:spcPts val="0"/>
              </a:spcBef>
              <a:spcAft>
                <a:spcPts val="0"/>
              </a:spcAft>
              <a:buClr>
                <a:schemeClr val="lt1"/>
              </a:buClr>
              <a:buSzPts val="2800"/>
              <a:buNone/>
              <a:defRPr sz="2800">
                <a:solidFill>
                  <a:schemeClr val="lt1"/>
                </a:solidFill>
              </a:defRPr>
            </a:lvl8pPr>
            <a:lvl9pPr lvl="8" algn="ctr">
              <a:lnSpc>
                <a:spcPct val="100000"/>
              </a:lnSpc>
              <a:spcBef>
                <a:spcPts val="0"/>
              </a:spcBef>
              <a:spcAft>
                <a:spcPts val="0"/>
              </a:spcAft>
              <a:buClr>
                <a:schemeClr val="lt1"/>
              </a:buClr>
              <a:buSzPts val="2800"/>
              <a:buNone/>
              <a:defRPr sz="2800">
                <a:solidFill>
                  <a:schemeClr val="lt1"/>
                </a:solidFill>
              </a:defRPr>
            </a:lvl9pPr>
          </a:lstStyle>
          <a:p/>
        </p:txBody>
      </p:sp>
      <p:pic>
        <p:nvPicPr>
          <p:cNvPr id="183" name="Google Shape;183;p24"/>
          <p:cNvPicPr preferRelativeResize="0"/>
          <p:nvPr/>
        </p:nvPicPr>
        <p:blipFill rotWithShape="1">
          <a:blip r:embed="rId4">
            <a:alphaModFix/>
          </a:blip>
          <a:srcRect b="-8530" l="-2753" r="-3540" t="-8635"/>
          <a:stretch/>
        </p:blipFill>
        <p:spPr>
          <a:xfrm>
            <a:off x="424550" y="427175"/>
            <a:ext cx="1562701" cy="444074"/>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Learning Title Page 8">
  <p:cSld name="CUSTOM_7">
    <p:bg>
      <p:bgPr>
        <a:solidFill>
          <a:schemeClr val="accent4"/>
        </a:solidFill>
      </p:bgPr>
    </p:bg>
    <p:spTree>
      <p:nvGrpSpPr>
        <p:cNvPr id="184" name="Shape 184"/>
        <p:cNvGrpSpPr/>
        <p:nvPr/>
      </p:nvGrpSpPr>
      <p:grpSpPr>
        <a:xfrm>
          <a:off x="0" y="0"/>
          <a:ext cx="0" cy="0"/>
          <a:chOff x="0" y="0"/>
          <a:chExt cx="0" cy="0"/>
        </a:xfrm>
      </p:grpSpPr>
      <p:pic>
        <p:nvPicPr>
          <p:cNvPr id="185" name="Google Shape;185;p25"/>
          <p:cNvPicPr preferRelativeResize="0"/>
          <p:nvPr/>
        </p:nvPicPr>
        <p:blipFill>
          <a:blip r:embed="rId2">
            <a:alphaModFix/>
          </a:blip>
          <a:stretch>
            <a:fillRect/>
          </a:stretch>
        </p:blipFill>
        <p:spPr>
          <a:xfrm>
            <a:off x="4001625" y="-45300"/>
            <a:ext cx="6601098" cy="6449598"/>
          </a:xfrm>
          <a:prstGeom prst="rect">
            <a:avLst/>
          </a:prstGeom>
          <a:noFill/>
          <a:ln>
            <a:noFill/>
          </a:ln>
        </p:spPr>
      </p:pic>
      <p:pic>
        <p:nvPicPr>
          <p:cNvPr id="186" name="Google Shape;186;p25"/>
          <p:cNvPicPr preferRelativeResize="0"/>
          <p:nvPr/>
        </p:nvPicPr>
        <p:blipFill>
          <a:blip r:embed="rId3">
            <a:alphaModFix/>
          </a:blip>
          <a:stretch>
            <a:fillRect/>
          </a:stretch>
        </p:blipFill>
        <p:spPr>
          <a:xfrm>
            <a:off x="3176508" y="450000"/>
            <a:ext cx="7717135" cy="5143501"/>
          </a:xfrm>
          <a:prstGeom prst="rect">
            <a:avLst/>
          </a:prstGeom>
          <a:noFill/>
          <a:ln>
            <a:noFill/>
          </a:ln>
        </p:spPr>
      </p:pic>
      <p:sp>
        <p:nvSpPr>
          <p:cNvPr id="187" name="Google Shape;187;p25"/>
          <p:cNvSpPr txBox="1"/>
          <p:nvPr>
            <p:ph type="ctrTitle"/>
          </p:nvPr>
        </p:nvSpPr>
        <p:spPr>
          <a:xfrm>
            <a:off x="311675" y="2991925"/>
            <a:ext cx="4515300" cy="1175100"/>
          </a:xfrm>
          <a:prstGeom prst="rect">
            <a:avLst/>
          </a:prstGeom>
        </p:spPr>
        <p:txBody>
          <a:bodyPr anchorCtr="0" anchor="b" bIns="91425" lIns="91425" spcFirstLastPara="1" rIns="91425" wrap="square" tIns="91425">
            <a:normAutofit/>
          </a:bodyPr>
          <a:lstStyle>
            <a:lvl1pPr lvl="0">
              <a:spcBef>
                <a:spcPts val="0"/>
              </a:spcBef>
              <a:spcAft>
                <a:spcPts val="0"/>
              </a:spcAft>
              <a:buSzPts val="3500"/>
              <a:buNone/>
              <a:defRPr sz="3500"/>
            </a:lvl1pPr>
            <a:lvl2pPr lvl="1" algn="ctr">
              <a:spcBef>
                <a:spcPts val="0"/>
              </a:spcBef>
              <a:spcAft>
                <a:spcPts val="0"/>
              </a:spcAft>
              <a:buClr>
                <a:schemeClr val="lt1"/>
              </a:buClr>
              <a:buSzPts val="3500"/>
              <a:buNone/>
              <a:defRPr sz="3500">
                <a:solidFill>
                  <a:schemeClr val="lt1"/>
                </a:solidFill>
              </a:defRPr>
            </a:lvl2pPr>
            <a:lvl3pPr lvl="2" algn="ctr">
              <a:spcBef>
                <a:spcPts val="0"/>
              </a:spcBef>
              <a:spcAft>
                <a:spcPts val="0"/>
              </a:spcAft>
              <a:buClr>
                <a:schemeClr val="lt1"/>
              </a:buClr>
              <a:buSzPts val="3500"/>
              <a:buNone/>
              <a:defRPr sz="3500">
                <a:solidFill>
                  <a:schemeClr val="lt1"/>
                </a:solidFill>
              </a:defRPr>
            </a:lvl3pPr>
            <a:lvl4pPr lvl="3" algn="ctr">
              <a:spcBef>
                <a:spcPts val="0"/>
              </a:spcBef>
              <a:spcAft>
                <a:spcPts val="0"/>
              </a:spcAft>
              <a:buClr>
                <a:schemeClr val="lt1"/>
              </a:buClr>
              <a:buSzPts val="3500"/>
              <a:buNone/>
              <a:defRPr sz="3500">
                <a:solidFill>
                  <a:schemeClr val="lt1"/>
                </a:solidFill>
              </a:defRPr>
            </a:lvl4pPr>
            <a:lvl5pPr lvl="4" algn="ctr">
              <a:spcBef>
                <a:spcPts val="0"/>
              </a:spcBef>
              <a:spcAft>
                <a:spcPts val="0"/>
              </a:spcAft>
              <a:buClr>
                <a:schemeClr val="lt1"/>
              </a:buClr>
              <a:buSzPts val="3500"/>
              <a:buNone/>
              <a:defRPr sz="3500">
                <a:solidFill>
                  <a:schemeClr val="lt1"/>
                </a:solidFill>
              </a:defRPr>
            </a:lvl5pPr>
            <a:lvl6pPr lvl="5" algn="ctr">
              <a:spcBef>
                <a:spcPts val="0"/>
              </a:spcBef>
              <a:spcAft>
                <a:spcPts val="0"/>
              </a:spcAft>
              <a:buClr>
                <a:schemeClr val="lt1"/>
              </a:buClr>
              <a:buSzPts val="3500"/>
              <a:buNone/>
              <a:defRPr sz="3500">
                <a:solidFill>
                  <a:schemeClr val="lt1"/>
                </a:solidFill>
              </a:defRPr>
            </a:lvl6pPr>
            <a:lvl7pPr lvl="6" algn="ctr">
              <a:spcBef>
                <a:spcPts val="0"/>
              </a:spcBef>
              <a:spcAft>
                <a:spcPts val="0"/>
              </a:spcAft>
              <a:buClr>
                <a:schemeClr val="lt1"/>
              </a:buClr>
              <a:buSzPts val="3500"/>
              <a:buNone/>
              <a:defRPr sz="3500">
                <a:solidFill>
                  <a:schemeClr val="lt1"/>
                </a:solidFill>
              </a:defRPr>
            </a:lvl7pPr>
            <a:lvl8pPr lvl="7" algn="ctr">
              <a:spcBef>
                <a:spcPts val="0"/>
              </a:spcBef>
              <a:spcAft>
                <a:spcPts val="0"/>
              </a:spcAft>
              <a:buClr>
                <a:schemeClr val="lt1"/>
              </a:buClr>
              <a:buSzPts val="3500"/>
              <a:buNone/>
              <a:defRPr sz="3500">
                <a:solidFill>
                  <a:schemeClr val="lt1"/>
                </a:solidFill>
              </a:defRPr>
            </a:lvl8pPr>
            <a:lvl9pPr lvl="8" algn="ctr">
              <a:spcBef>
                <a:spcPts val="0"/>
              </a:spcBef>
              <a:spcAft>
                <a:spcPts val="0"/>
              </a:spcAft>
              <a:buClr>
                <a:schemeClr val="lt1"/>
              </a:buClr>
              <a:buSzPts val="3500"/>
              <a:buNone/>
              <a:defRPr sz="3500">
                <a:solidFill>
                  <a:schemeClr val="lt1"/>
                </a:solidFill>
              </a:defRPr>
            </a:lvl9pPr>
          </a:lstStyle>
          <a:p/>
        </p:txBody>
      </p:sp>
      <p:sp>
        <p:nvSpPr>
          <p:cNvPr id="188" name="Google Shape;188;p25"/>
          <p:cNvSpPr txBox="1"/>
          <p:nvPr>
            <p:ph idx="1" type="subTitle"/>
          </p:nvPr>
        </p:nvSpPr>
        <p:spPr>
          <a:xfrm>
            <a:off x="311675" y="42315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SzPts val="1600"/>
              <a:buNone/>
              <a:defRPr sz="1600"/>
            </a:lvl1pPr>
            <a:lvl2pPr lvl="1" algn="ctr">
              <a:lnSpc>
                <a:spcPct val="100000"/>
              </a:lnSpc>
              <a:spcBef>
                <a:spcPts val="0"/>
              </a:spcBef>
              <a:spcAft>
                <a:spcPts val="0"/>
              </a:spcAft>
              <a:buClr>
                <a:schemeClr val="lt1"/>
              </a:buClr>
              <a:buSzPts val="2800"/>
              <a:buNone/>
              <a:defRPr sz="2800">
                <a:solidFill>
                  <a:schemeClr val="lt1"/>
                </a:solidFill>
              </a:defRPr>
            </a:lvl2pPr>
            <a:lvl3pPr lvl="2" algn="ctr">
              <a:lnSpc>
                <a:spcPct val="100000"/>
              </a:lnSpc>
              <a:spcBef>
                <a:spcPts val="0"/>
              </a:spcBef>
              <a:spcAft>
                <a:spcPts val="0"/>
              </a:spcAft>
              <a:buClr>
                <a:schemeClr val="lt1"/>
              </a:buClr>
              <a:buSzPts val="2800"/>
              <a:buNone/>
              <a:defRPr sz="2800">
                <a:solidFill>
                  <a:schemeClr val="lt1"/>
                </a:solidFill>
              </a:defRPr>
            </a:lvl3pPr>
            <a:lvl4pPr lvl="3" algn="ctr">
              <a:lnSpc>
                <a:spcPct val="100000"/>
              </a:lnSpc>
              <a:spcBef>
                <a:spcPts val="0"/>
              </a:spcBef>
              <a:spcAft>
                <a:spcPts val="0"/>
              </a:spcAft>
              <a:buClr>
                <a:schemeClr val="lt1"/>
              </a:buClr>
              <a:buSzPts val="2800"/>
              <a:buNone/>
              <a:defRPr sz="2800">
                <a:solidFill>
                  <a:schemeClr val="lt1"/>
                </a:solidFill>
              </a:defRPr>
            </a:lvl4pPr>
            <a:lvl5pPr lvl="4" algn="ctr">
              <a:lnSpc>
                <a:spcPct val="100000"/>
              </a:lnSpc>
              <a:spcBef>
                <a:spcPts val="0"/>
              </a:spcBef>
              <a:spcAft>
                <a:spcPts val="0"/>
              </a:spcAft>
              <a:buClr>
                <a:schemeClr val="lt1"/>
              </a:buClr>
              <a:buSzPts val="2800"/>
              <a:buNone/>
              <a:defRPr sz="2800">
                <a:solidFill>
                  <a:schemeClr val="lt1"/>
                </a:solidFill>
              </a:defRPr>
            </a:lvl5pPr>
            <a:lvl6pPr lvl="5" algn="ctr">
              <a:lnSpc>
                <a:spcPct val="100000"/>
              </a:lnSpc>
              <a:spcBef>
                <a:spcPts val="0"/>
              </a:spcBef>
              <a:spcAft>
                <a:spcPts val="0"/>
              </a:spcAft>
              <a:buClr>
                <a:schemeClr val="lt1"/>
              </a:buClr>
              <a:buSzPts val="2800"/>
              <a:buNone/>
              <a:defRPr sz="2800">
                <a:solidFill>
                  <a:schemeClr val="lt1"/>
                </a:solidFill>
              </a:defRPr>
            </a:lvl6pPr>
            <a:lvl7pPr lvl="6" algn="ctr">
              <a:lnSpc>
                <a:spcPct val="100000"/>
              </a:lnSpc>
              <a:spcBef>
                <a:spcPts val="0"/>
              </a:spcBef>
              <a:spcAft>
                <a:spcPts val="0"/>
              </a:spcAft>
              <a:buClr>
                <a:schemeClr val="lt1"/>
              </a:buClr>
              <a:buSzPts val="2800"/>
              <a:buNone/>
              <a:defRPr sz="2800">
                <a:solidFill>
                  <a:schemeClr val="lt1"/>
                </a:solidFill>
              </a:defRPr>
            </a:lvl7pPr>
            <a:lvl8pPr lvl="7" algn="ctr">
              <a:lnSpc>
                <a:spcPct val="100000"/>
              </a:lnSpc>
              <a:spcBef>
                <a:spcPts val="0"/>
              </a:spcBef>
              <a:spcAft>
                <a:spcPts val="0"/>
              </a:spcAft>
              <a:buClr>
                <a:schemeClr val="lt1"/>
              </a:buClr>
              <a:buSzPts val="2800"/>
              <a:buNone/>
              <a:defRPr sz="2800">
                <a:solidFill>
                  <a:schemeClr val="lt1"/>
                </a:solidFill>
              </a:defRPr>
            </a:lvl8pPr>
            <a:lvl9pPr lvl="8" algn="ctr">
              <a:lnSpc>
                <a:spcPct val="100000"/>
              </a:lnSpc>
              <a:spcBef>
                <a:spcPts val="0"/>
              </a:spcBef>
              <a:spcAft>
                <a:spcPts val="0"/>
              </a:spcAft>
              <a:buClr>
                <a:schemeClr val="lt1"/>
              </a:buClr>
              <a:buSzPts val="2800"/>
              <a:buNone/>
              <a:defRPr sz="2800">
                <a:solidFill>
                  <a:schemeClr val="lt1"/>
                </a:solidFill>
              </a:defRPr>
            </a:lvl9pPr>
          </a:lstStyle>
          <a:p/>
        </p:txBody>
      </p:sp>
      <p:pic>
        <p:nvPicPr>
          <p:cNvPr id="189" name="Google Shape;189;p25"/>
          <p:cNvPicPr preferRelativeResize="0"/>
          <p:nvPr/>
        </p:nvPicPr>
        <p:blipFill>
          <a:blip r:embed="rId4">
            <a:alphaModFix/>
          </a:blip>
          <a:stretch>
            <a:fillRect/>
          </a:stretch>
        </p:blipFill>
        <p:spPr>
          <a:xfrm>
            <a:off x="450000" y="450000"/>
            <a:ext cx="1277199" cy="397251"/>
          </a:xfrm>
          <a:prstGeom prst="rect">
            <a:avLst/>
          </a:prstGeom>
          <a:noFill/>
          <a:ln>
            <a:noFill/>
          </a:ln>
        </p:spPr>
      </p:pic>
      <p:pic>
        <p:nvPicPr>
          <p:cNvPr id="190" name="Google Shape;190;p25"/>
          <p:cNvPicPr preferRelativeResize="0"/>
          <p:nvPr/>
        </p:nvPicPr>
        <p:blipFill>
          <a:blip r:embed="rId2">
            <a:alphaModFix/>
          </a:blip>
          <a:stretch>
            <a:fillRect/>
          </a:stretch>
        </p:blipFill>
        <p:spPr>
          <a:xfrm>
            <a:off x="4001625" y="-45300"/>
            <a:ext cx="6601098" cy="6449598"/>
          </a:xfrm>
          <a:prstGeom prst="rect">
            <a:avLst/>
          </a:prstGeom>
          <a:noFill/>
          <a:ln>
            <a:noFill/>
          </a:ln>
        </p:spPr>
      </p:pic>
      <p:pic>
        <p:nvPicPr>
          <p:cNvPr id="191" name="Google Shape;191;p25"/>
          <p:cNvPicPr preferRelativeResize="0"/>
          <p:nvPr/>
        </p:nvPicPr>
        <p:blipFill>
          <a:blip r:embed="rId3">
            <a:alphaModFix/>
          </a:blip>
          <a:stretch>
            <a:fillRect/>
          </a:stretch>
        </p:blipFill>
        <p:spPr>
          <a:xfrm>
            <a:off x="3176508" y="450000"/>
            <a:ext cx="7717135" cy="5143501"/>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School Title Page 1">
  <p:cSld name="CUSTOM_8">
    <p:spTree>
      <p:nvGrpSpPr>
        <p:cNvPr id="192" name="Shape 192"/>
        <p:cNvGrpSpPr/>
        <p:nvPr/>
      </p:nvGrpSpPr>
      <p:grpSpPr>
        <a:xfrm>
          <a:off x="0" y="0"/>
          <a:ext cx="0" cy="0"/>
          <a:chOff x="0" y="0"/>
          <a:chExt cx="0" cy="0"/>
        </a:xfrm>
      </p:grpSpPr>
      <p:sp>
        <p:nvSpPr>
          <p:cNvPr id="193" name="Google Shape;193;p26"/>
          <p:cNvSpPr/>
          <p:nvPr/>
        </p:nvSpPr>
        <p:spPr>
          <a:xfrm>
            <a:off x="-90450" y="-104850"/>
            <a:ext cx="9324900" cy="5353200"/>
          </a:xfrm>
          <a:prstGeom prst="rect">
            <a:avLst/>
          </a:prstGeom>
          <a:solidFill>
            <a:srgbClr val="15245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194" name="Google Shape;194;p26"/>
          <p:cNvPicPr preferRelativeResize="0"/>
          <p:nvPr/>
        </p:nvPicPr>
        <p:blipFill rotWithShape="1">
          <a:blip r:embed="rId2">
            <a:alphaModFix/>
          </a:blip>
          <a:srcRect b="0" l="0" r="0" t="0"/>
          <a:stretch/>
        </p:blipFill>
        <p:spPr>
          <a:xfrm rot="10800000">
            <a:off x="5029100" y="-79362"/>
            <a:ext cx="14536750" cy="5302225"/>
          </a:xfrm>
          <a:prstGeom prst="rect">
            <a:avLst/>
          </a:prstGeom>
          <a:noFill/>
          <a:ln>
            <a:noFill/>
          </a:ln>
        </p:spPr>
      </p:pic>
      <p:pic>
        <p:nvPicPr>
          <p:cNvPr id="195" name="Google Shape;195;p26"/>
          <p:cNvPicPr preferRelativeResize="0"/>
          <p:nvPr/>
        </p:nvPicPr>
        <p:blipFill rotWithShape="1">
          <a:blip r:embed="rId3">
            <a:alphaModFix/>
          </a:blip>
          <a:srcRect b="-30065" l="-9228" r="-16321" t="-21015"/>
          <a:stretch/>
        </p:blipFill>
        <p:spPr>
          <a:xfrm>
            <a:off x="353350" y="383950"/>
            <a:ext cx="1857377" cy="565275"/>
          </a:xfrm>
          <a:prstGeom prst="rect">
            <a:avLst/>
          </a:prstGeom>
          <a:noFill/>
          <a:ln>
            <a:noFill/>
          </a:ln>
        </p:spPr>
      </p:pic>
      <p:sp>
        <p:nvSpPr>
          <p:cNvPr id="196" name="Google Shape;196;p26"/>
          <p:cNvSpPr txBox="1"/>
          <p:nvPr>
            <p:ph type="ctrTitle"/>
          </p:nvPr>
        </p:nvSpPr>
        <p:spPr>
          <a:xfrm>
            <a:off x="311675" y="2991925"/>
            <a:ext cx="4515300" cy="1175100"/>
          </a:xfrm>
          <a:prstGeom prst="rect">
            <a:avLst/>
          </a:prstGeom>
        </p:spPr>
        <p:txBody>
          <a:bodyPr anchorCtr="0" anchor="b" bIns="91425" lIns="91425" spcFirstLastPara="1" rIns="91425" wrap="square" tIns="91425">
            <a:normAutofit/>
          </a:bodyPr>
          <a:lstStyle>
            <a:lvl1pPr lvl="0">
              <a:spcBef>
                <a:spcPts val="0"/>
              </a:spcBef>
              <a:spcAft>
                <a:spcPts val="0"/>
              </a:spcAft>
              <a:buClr>
                <a:schemeClr val="lt1"/>
              </a:buClr>
              <a:buSzPts val="3500"/>
              <a:buNone/>
              <a:defRPr sz="3500">
                <a:solidFill>
                  <a:schemeClr val="lt1"/>
                </a:solidFill>
              </a:defRPr>
            </a:lvl1pPr>
            <a:lvl2pPr lvl="1" algn="ctr">
              <a:spcBef>
                <a:spcPts val="0"/>
              </a:spcBef>
              <a:spcAft>
                <a:spcPts val="0"/>
              </a:spcAft>
              <a:buClr>
                <a:schemeClr val="lt1"/>
              </a:buClr>
              <a:buSzPts val="3500"/>
              <a:buNone/>
              <a:defRPr sz="3500">
                <a:solidFill>
                  <a:schemeClr val="lt1"/>
                </a:solidFill>
              </a:defRPr>
            </a:lvl2pPr>
            <a:lvl3pPr lvl="2" algn="ctr">
              <a:spcBef>
                <a:spcPts val="0"/>
              </a:spcBef>
              <a:spcAft>
                <a:spcPts val="0"/>
              </a:spcAft>
              <a:buClr>
                <a:schemeClr val="lt1"/>
              </a:buClr>
              <a:buSzPts val="3500"/>
              <a:buNone/>
              <a:defRPr sz="3500">
                <a:solidFill>
                  <a:schemeClr val="lt1"/>
                </a:solidFill>
              </a:defRPr>
            </a:lvl3pPr>
            <a:lvl4pPr lvl="3" algn="ctr">
              <a:spcBef>
                <a:spcPts val="0"/>
              </a:spcBef>
              <a:spcAft>
                <a:spcPts val="0"/>
              </a:spcAft>
              <a:buClr>
                <a:schemeClr val="lt1"/>
              </a:buClr>
              <a:buSzPts val="3500"/>
              <a:buNone/>
              <a:defRPr sz="3500">
                <a:solidFill>
                  <a:schemeClr val="lt1"/>
                </a:solidFill>
              </a:defRPr>
            </a:lvl4pPr>
            <a:lvl5pPr lvl="4" algn="ctr">
              <a:spcBef>
                <a:spcPts val="0"/>
              </a:spcBef>
              <a:spcAft>
                <a:spcPts val="0"/>
              </a:spcAft>
              <a:buClr>
                <a:schemeClr val="lt1"/>
              </a:buClr>
              <a:buSzPts val="3500"/>
              <a:buNone/>
              <a:defRPr sz="3500">
                <a:solidFill>
                  <a:schemeClr val="lt1"/>
                </a:solidFill>
              </a:defRPr>
            </a:lvl5pPr>
            <a:lvl6pPr lvl="5" algn="ctr">
              <a:spcBef>
                <a:spcPts val="0"/>
              </a:spcBef>
              <a:spcAft>
                <a:spcPts val="0"/>
              </a:spcAft>
              <a:buClr>
                <a:schemeClr val="lt1"/>
              </a:buClr>
              <a:buSzPts val="3500"/>
              <a:buNone/>
              <a:defRPr sz="3500">
                <a:solidFill>
                  <a:schemeClr val="lt1"/>
                </a:solidFill>
              </a:defRPr>
            </a:lvl6pPr>
            <a:lvl7pPr lvl="6" algn="ctr">
              <a:spcBef>
                <a:spcPts val="0"/>
              </a:spcBef>
              <a:spcAft>
                <a:spcPts val="0"/>
              </a:spcAft>
              <a:buClr>
                <a:schemeClr val="lt1"/>
              </a:buClr>
              <a:buSzPts val="3500"/>
              <a:buNone/>
              <a:defRPr sz="3500">
                <a:solidFill>
                  <a:schemeClr val="lt1"/>
                </a:solidFill>
              </a:defRPr>
            </a:lvl7pPr>
            <a:lvl8pPr lvl="7" algn="ctr">
              <a:spcBef>
                <a:spcPts val="0"/>
              </a:spcBef>
              <a:spcAft>
                <a:spcPts val="0"/>
              </a:spcAft>
              <a:buClr>
                <a:schemeClr val="lt1"/>
              </a:buClr>
              <a:buSzPts val="3500"/>
              <a:buNone/>
              <a:defRPr sz="3500">
                <a:solidFill>
                  <a:schemeClr val="lt1"/>
                </a:solidFill>
              </a:defRPr>
            </a:lvl8pPr>
            <a:lvl9pPr lvl="8" algn="ctr">
              <a:spcBef>
                <a:spcPts val="0"/>
              </a:spcBef>
              <a:spcAft>
                <a:spcPts val="0"/>
              </a:spcAft>
              <a:buClr>
                <a:schemeClr val="lt1"/>
              </a:buClr>
              <a:buSzPts val="3500"/>
              <a:buNone/>
              <a:defRPr sz="3500">
                <a:solidFill>
                  <a:schemeClr val="lt1"/>
                </a:solidFill>
              </a:defRPr>
            </a:lvl9pPr>
          </a:lstStyle>
          <a:p/>
        </p:txBody>
      </p:sp>
      <p:sp>
        <p:nvSpPr>
          <p:cNvPr id="197" name="Google Shape;197;p26"/>
          <p:cNvSpPr txBox="1"/>
          <p:nvPr>
            <p:ph idx="1" type="subTitle"/>
          </p:nvPr>
        </p:nvSpPr>
        <p:spPr>
          <a:xfrm>
            <a:off x="311675" y="42315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1600"/>
              <a:buNone/>
              <a:defRPr sz="1600">
                <a:solidFill>
                  <a:schemeClr val="lt1"/>
                </a:solidFill>
              </a:defRPr>
            </a:lvl1pPr>
            <a:lvl2pPr lvl="1" algn="ctr">
              <a:lnSpc>
                <a:spcPct val="100000"/>
              </a:lnSpc>
              <a:spcBef>
                <a:spcPts val="0"/>
              </a:spcBef>
              <a:spcAft>
                <a:spcPts val="0"/>
              </a:spcAft>
              <a:buClr>
                <a:schemeClr val="lt1"/>
              </a:buClr>
              <a:buSzPts val="2800"/>
              <a:buNone/>
              <a:defRPr sz="2800">
                <a:solidFill>
                  <a:schemeClr val="lt1"/>
                </a:solidFill>
              </a:defRPr>
            </a:lvl2pPr>
            <a:lvl3pPr lvl="2" algn="ctr">
              <a:lnSpc>
                <a:spcPct val="100000"/>
              </a:lnSpc>
              <a:spcBef>
                <a:spcPts val="0"/>
              </a:spcBef>
              <a:spcAft>
                <a:spcPts val="0"/>
              </a:spcAft>
              <a:buClr>
                <a:schemeClr val="lt1"/>
              </a:buClr>
              <a:buSzPts val="2800"/>
              <a:buNone/>
              <a:defRPr sz="2800">
                <a:solidFill>
                  <a:schemeClr val="lt1"/>
                </a:solidFill>
              </a:defRPr>
            </a:lvl3pPr>
            <a:lvl4pPr lvl="3" algn="ctr">
              <a:lnSpc>
                <a:spcPct val="100000"/>
              </a:lnSpc>
              <a:spcBef>
                <a:spcPts val="0"/>
              </a:spcBef>
              <a:spcAft>
                <a:spcPts val="0"/>
              </a:spcAft>
              <a:buClr>
                <a:schemeClr val="lt1"/>
              </a:buClr>
              <a:buSzPts val="2800"/>
              <a:buNone/>
              <a:defRPr sz="2800">
                <a:solidFill>
                  <a:schemeClr val="lt1"/>
                </a:solidFill>
              </a:defRPr>
            </a:lvl4pPr>
            <a:lvl5pPr lvl="4" algn="ctr">
              <a:lnSpc>
                <a:spcPct val="100000"/>
              </a:lnSpc>
              <a:spcBef>
                <a:spcPts val="0"/>
              </a:spcBef>
              <a:spcAft>
                <a:spcPts val="0"/>
              </a:spcAft>
              <a:buClr>
                <a:schemeClr val="lt1"/>
              </a:buClr>
              <a:buSzPts val="2800"/>
              <a:buNone/>
              <a:defRPr sz="2800">
                <a:solidFill>
                  <a:schemeClr val="lt1"/>
                </a:solidFill>
              </a:defRPr>
            </a:lvl5pPr>
            <a:lvl6pPr lvl="5" algn="ctr">
              <a:lnSpc>
                <a:spcPct val="100000"/>
              </a:lnSpc>
              <a:spcBef>
                <a:spcPts val="0"/>
              </a:spcBef>
              <a:spcAft>
                <a:spcPts val="0"/>
              </a:spcAft>
              <a:buClr>
                <a:schemeClr val="lt1"/>
              </a:buClr>
              <a:buSzPts val="2800"/>
              <a:buNone/>
              <a:defRPr sz="2800">
                <a:solidFill>
                  <a:schemeClr val="lt1"/>
                </a:solidFill>
              </a:defRPr>
            </a:lvl6pPr>
            <a:lvl7pPr lvl="6" algn="ctr">
              <a:lnSpc>
                <a:spcPct val="100000"/>
              </a:lnSpc>
              <a:spcBef>
                <a:spcPts val="0"/>
              </a:spcBef>
              <a:spcAft>
                <a:spcPts val="0"/>
              </a:spcAft>
              <a:buClr>
                <a:schemeClr val="lt1"/>
              </a:buClr>
              <a:buSzPts val="2800"/>
              <a:buNone/>
              <a:defRPr sz="2800">
                <a:solidFill>
                  <a:schemeClr val="lt1"/>
                </a:solidFill>
              </a:defRPr>
            </a:lvl7pPr>
            <a:lvl8pPr lvl="7" algn="ctr">
              <a:lnSpc>
                <a:spcPct val="100000"/>
              </a:lnSpc>
              <a:spcBef>
                <a:spcPts val="0"/>
              </a:spcBef>
              <a:spcAft>
                <a:spcPts val="0"/>
              </a:spcAft>
              <a:buClr>
                <a:schemeClr val="lt1"/>
              </a:buClr>
              <a:buSzPts val="2800"/>
              <a:buNone/>
              <a:defRPr sz="2800">
                <a:solidFill>
                  <a:schemeClr val="lt1"/>
                </a:solidFill>
              </a:defRPr>
            </a:lvl8pPr>
            <a:lvl9pPr lvl="8" algn="ctr">
              <a:lnSpc>
                <a:spcPct val="100000"/>
              </a:lnSpc>
              <a:spcBef>
                <a:spcPts val="0"/>
              </a:spcBef>
              <a:spcAft>
                <a:spcPts val="0"/>
              </a:spcAft>
              <a:buClr>
                <a:schemeClr val="lt1"/>
              </a:buClr>
              <a:buSzPts val="2800"/>
              <a:buNone/>
              <a:defRPr sz="2800">
                <a:solidFill>
                  <a:schemeClr val="lt1"/>
                </a:solidFill>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School Title Page 2">
  <p:cSld name="CUSTOM_8_2">
    <p:spTree>
      <p:nvGrpSpPr>
        <p:cNvPr id="198" name="Shape 198"/>
        <p:cNvGrpSpPr/>
        <p:nvPr/>
      </p:nvGrpSpPr>
      <p:grpSpPr>
        <a:xfrm>
          <a:off x="0" y="0"/>
          <a:ext cx="0" cy="0"/>
          <a:chOff x="0" y="0"/>
          <a:chExt cx="0" cy="0"/>
        </a:xfrm>
      </p:grpSpPr>
      <p:sp>
        <p:nvSpPr>
          <p:cNvPr id="199" name="Google Shape;199;p27"/>
          <p:cNvSpPr/>
          <p:nvPr/>
        </p:nvSpPr>
        <p:spPr>
          <a:xfrm>
            <a:off x="-90450" y="-104850"/>
            <a:ext cx="9324900" cy="5353200"/>
          </a:xfrm>
          <a:prstGeom prst="rect">
            <a:avLst/>
          </a:prstGeom>
          <a:solidFill>
            <a:srgbClr val="1167F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200" name="Google Shape;200;p27"/>
          <p:cNvPicPr preferRelativeResize="0"/>
          <p:nvPr/>
        </p:nvPicPr>
        <p:blipFill rotWithShape="1">
          <a:blip r:embed="rId2">
            <a:alphaModFix/>
          </a:blip>
          <a:srcRect b="-30065" l="-9228" r="-16321" t="-21015"/>
          <a:stretch/>
        </p:blipFill>
        <p:spPr>
          <a:xfrm>
            <a:off x="353350" y="383950"/>
            <a:ext cx="1857377" cy="565275"/>
          </a:xfrm>
          <a:prstGeom prst="rect">
            <a:avLst/>
          </a:prstGeom>
          <a:noFill/>
          <a:ln>
            <a:noFill/>
          </a:ln>
        </p:spPr>
      </p:pic>
      <p:sp>
        <p:nvSpPr>
          <p:cNvPr id="201" name="Google Shape;201;p27"/>
          <p:cNvSpPr txBox="1"/>
          <p:nvPr>
            <p:ph type="ctrTitle"/>
          </p:nvPr>
        </p:nvSpPr>
        <p:spPr>
          <a:xfrm>
            <a:off x="311675" y="2991925"/>
            <a:ext cx="4515300" cy="1175100"/>
          </a:xfrm>
          <a:prstGeom prst="rect">
            <a:avLst/>
          </a:prstGeom>
        </p:spPr>
        <p:txBody>
          <a:bodyPr anchorCtr="0" anchor="b" bIns="91425" lIns="91425" spcFirstLastPara="1" rIns="91425" wrap="square" tIns="91425">
            <a:normAutofit/>
          </a:bodyPr>
          <a:lstStyle>
            <a:lvl1pPr lvl="0">
              <a:spcBef>
                <a:spcPts val="0"/>
              </a:spcBef>
              <a:spcAft>
                <a:spcPts val="0"/>
              </a:spcAft>
              <a:buClr>
                <a:schemeClr val="lt1"/>
              </a:buClr>
              <a:buSzPts val="3500"/>
              <a:buNone/>
              <a:defRPr sz="3500">
                <a:solidFill>
                  <a:schemeClr val="lt1"/>
                </a:solidFill>
              </a:defRPr>
            </a:lvl1pPr>
            <a:lvl2pPr lvl="1" algn="ctr">
              <a:spcBef>
                <a:spcPts val="0"/>
              </a:spcBef>
              <a:spcAft>
                <a:spcPts val="0"/>
              </a:spcAft>
              <a:buClr>
                <a:schemeClr val="lt1"/>
              </a:buClr>
              <a:buSzPts val="3500"/>
              <a:buNone/>
              <a:defRPr sz="3500">
                <a:solidFill>
                  <a:schemeClr val="lt1"/>
                </a:solidFill>
              </a:defRPr>
            </a:lvl2pPr>
            <a:lvl3pPr lvl="2" algn="ctr">
              <a:spcBef>
                <a:spcPts val="0"/>
              </a:spcBef>
              <a:spcAft>
                <a:spcPts val="0"/>
              </a:spcAft>
              <a:buClr>
                <a:schemeClr val="lt1"/>
              </a:buClr>
              <a:buSzPts val="3500"/>
              <a:buNone/>
              <a:defRPr sz="3500">
                <a:solidFill>
                  <a:schemeClr val="lt1"/>
                </a:solidFill>
              </a:defRPr>
            </a:lvl3pPr>
            <a:lvl4pPr lvl="3" algn="ctr">
              <a:spcBef>
                <a:spcPts val="0"/>
              </a:spcBef>
              <a:spcAft>
                <a:spcPts val="0"/>
              </a:spcAft>
              <a:buClr>
                <a:schemeClr val="lt1"/>
              </a:buClr>
              <a:buSzPts val="3500"/>
              <a:buNone/>
              <a:defRPr sz="3500">
                <a:solidFill>
                  <a:schemeClr val="lt1"/>
                </a:solidFill>
              </a:defRPr>
            </a:lvl4pPr>
            <a:lvl5pPr lvl="4" algn="ctr">
              <a:spcBef>
                <a:spcPts val="0"/>
              </a:spcBef>
              <a:spcAft>
                <a:spcPts val="0"/>
              </a:spcAft>
              <a:buClr>
                <a:schemeClr val="lt1"/>
              </a:buClr>
              <a:buSzPts val="3500"/>
              <a:buNone/>
              <a:defRPr sz="3500">
                <a:solidFill>
                  <a:schemeClr val="lt1"/>
                </a:solidFill>
              </a:defRPr>
            </a:lvl5pPr>
            <a:lvl6pPr lvl="5" algn="ctr">
              <a:spcBef>
                <a:spcPts val="0"/>
              </a:spcBef>
              <a:spcAft>
                <a:spcPts val="0"/>
              </a:spcAft>
              <a:buClr>
                <a:schemeClr val="lt1"/>
              </a:buClr>
              <a:buSzPts val="3500"/>
              <a:buNone/>
              <a:defRPr sz="3500">
                <a:solidFill>
                  <a:schemeClr val="lt1"/>
                </a:solidFill>
              </a:defRPr>
            </a:lvl6pPr>
            <a:lvl7pPr lvl="6" algn="ctr">
              <a:spcBef>
                <a:spcPts val="0"/>
              </a:spcBef>
              <a:spcAft>
                <a:spcPts val="0"/>
              </a:spcAft>
              <a:buClr>
                <a:schemeClr val="lt1"/>
              </a:buClr>
              <a:buSzPts val="3500"/>
              <a:buNone/>
              <a:defRPr sz="3500">
                <a:solidFill>
                  <a:schemeClr val="lt1"/>
                </a:solidFill>
              </a:defRPr>
            </a:lvl7pPr>
            <a:lvl8pPr lvl="7" algn="ctr">
              <a:spcBef>
                <a:spcPts val="0"/>
              </a:spcBef>
              <a:spcAft>
                <a:spcPts val="0"/>
              </a:spcAft>
              <a:buClr>
                <a:schemeClr val="lt1"/>
              </a:buClr>
              <a:buSzPts val="3500"/>
              <a:buNone/>
              <a:defRPr sz="3500">
                <a:solidFill>
                  <a:schemeClr val="lt1"/>
                </a:solidFill>
              </a:defRPr>
            </a:lvl8pPr>
            <a:lvl9pPr lvl="8" algn="ctr">
              <a:spcBef>
                <a:spcPts val="0"/>
              </a:spcBef>
              <a:spcAft>
                <a:spcPts val="0"/>
              </a:spcAft>
              <a:buClr>
                <a:schemeClr val="lt1"/>
              </a:buClr>
              <a:buSzPts val="3500"/>
              <a:buNone/>
              <a:defRPr sz="3500">
                <a:solidFill>
                  <a:schemeClr val="lt1"/>
                </a:solidFill>
              </a:defRPr>
            </a:lvl9pPr>
          </a:lstStyle>
          <a:p/>
        </p:txBody>
      </p:sp>
      <p:sp>
        <p:nvSpPr>
          <p:cNvPr id="202" name="Google Shape;202;p27"/>
          <p:cNvSpPr txBox="1"/>
          <p:nvPr>
            <p:ph idx="1" type="subTitle"/>
          </p:nvPr>
        </p:nvSpPr>
        <p:spPr>
          <a:xfrm>
            <a:off x="311675" y="42315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1600"/>
              <a:buNone/>
              <a:defRPr sz="1600">
                <a:solidFill>
                  <a:schemeClr val="lt1"/>
                </a:solidFill>
              </a:defRPr>
            </a:lvl1pPr>
            <a:lvl2pPr lvl="1" algn="ctr">
              <a:lnSpc>
                <a:spcPct val="100000"/>
              </a:lnSpc>
              <a:spcBef>
                <a:spcPts val="0"/>
              </a:spcBef>
              <a:spcAft>
                <a:spcPts val="0"/>
              </a:spcAft>
              <a:buClr>
                <a:schemeClr val="lt1"/>
              </a:buClr>
              <a:buSzPts val="2800"/>
              <a:buNone/>
              <a:defRPr sz="2800">
                <a:solidFill>
                  <a:schemeClr val="lt1"/>
                </a:solidFill>
              </a:defRPr>
            </a:lvl2pPr>
            <a:lvl3pPr lvl="2" algn="ctr">
              <a:lnSpc>
                <a:spcPct val="100000"/>
              </a:lnSpc>
              <a:spcBef>
                <a:spcPts val="0"/>
              </a:spcBef>
              <a:spcAft>
                <a:spcPts val="0"/>
              </a:spcAft>
              <a:buClr>
                <a:schemeClr val="lt1"/>
              </a:buClr>
              <a:buSzPts val="2800"/>
              <a:buNone/>
              <a:defRPr sz="2800">
                <a:solidFill>
                  <a:schemeClr val="lt1"/>
                </a:solidFill>
              </a:defRPr>
            </a:lvl3pPr>
            <a:lvl4pPr lvl="3" algn="ctr">
              <a:lnSpc>
                <a:spcPct val="100000"/>
              </a:lnSpc>
              <a:spcBef>
                <a:spcPts val="0"/>
              </a:spcBef>
              <a:spcAft>
                <a:spcPts val="0"/>
              </a:spcAft>
              <a:buClr>
                <a:schemeClr val="lt1"/>
              </a:buClr>
              <a:buSzPts val="2800"/>
              <a:buNone/>
              <a:defRPr sz="2800">
                <a:solidFill>
                  <a:schemeClr val="lt1"/>
                </a:solidFill>
              </a:defRPr>
            </a:lvl4pPr>
            <a:lvl5pPr lvl="4" algn="ctr">
              <a:lnSpc>
                <a:spcPct val="100000"/>
              </a:lnSpc>
              <a:spcBef>
                <a:spcPts val="0"/>
              </a:spcBef>
              <a:spcAft>
                <a:spcPts val="0"/>
              </a:spcAft>
              <a:buClr>
                <a:schemeClr val="lt1"/>
              </a:buClr>
              <a:buSzPts val="2800"/>
              <a:buNone/>
              <a:defRPr sz="2800">
                <a:solidFill>
                  <a:schemeClr val="lt1"/>
                </a:solidFill>
              </a:defRPr>
            </a:lvl5pPr>
            <a:lvl6pPr lvl="5" algn="ctr">
              <a:lnSpc>
                <a:spcPct val="100000"/>
              </a:lnSpc>
              <a:spcBef>
                <a:spcPts val="0"/>
              </a:spcBef>
              <a:spcAft>
                <a:spcPts val="0"/>
              </a:spcAft>
              <a:buClr>
                <a:schemeClr val="lt1"/>
              </a:buClr>
              <a:buSzPts val="2800"/>
              <a:buNone/>
              <a:defRPr sz="2800">
                <a:solidFill>
                  <a:schemeClr val="lt1"/>
                </a:solidFill>
              </a:defRPr>
            </a:lvl6pPr>
            <a:lvl7pPr lvl="6" algn="ctr">
              <a:lnSpc>
                <a:spcPct val="100000"/>
              </a:lnSpc>
              <a:spcBef>
                <a:spcPts val="0"/>
              </a:spcBef>
              <a:spcAft>
                <a:spcPts val="0"/>
              </a:spcAft>
              <a:buClr>
                <a:schemeClr val="lt1"/>
              </a:buClr>
              <a:buSzPts val="2800"/>
              <a:buNone/>
              <a:defRPr sz="2800">
                <a:solidFill>
                  <a:schemeClr val="lt1"/>
                </a:solidFill>
              </a:defRPr>
            </a:lvl7pPr>
            <a:lvl8pPr lvl="7" algn="ctr">
              <a:lnSpc>
                <a:spcPct val="100000"/>
              </a:lnSpc>
              <a:spcBef>
                <a:spcPts val="0"/>
              </a:spcBef>
              <a:spcAft>
                <a:spcPts val="0"/>
              </a:spcAft>
              <a:buClr>
                <a:schemeClr val="lt1"/>
              </a:buClr>
              <a:buSzPts val="2800"/>
              <a:buNone/>
              <a:defRPr sz="2800">
                <a:solidFill>
                  <a:schemeClr val="lt1"/>
                </a:solidFill>
              </a:defRPr>
            </a:lvl8pPr>
            <a:lvl9pPr lvl="8" algn="ctr">
              <a:lnSpc>
                <a:spcPct val="100000"/>
              </a:lnSpc>
              <a:spcBef>
                <a:spcPts val="0"/>
              </a:spcBef>
              <a:spcAft>
                <a:spcPts val="0"/>
              </a:spcAft>
              <a:buClr>
                <a:schemeClr val="lt1"/>
              </a:buClr>
              <a:buSzPts val="2800"/>
              <a:buNone/>
              <a:defRPr sz="2800">
                <a:solidFill>
                  <a:schemeClr val="lt1"/>
                </a:solidFill>
              </a:defRPr>
            </a:lvl9pPr>
          </a:lstStyle>
          <a:p/>
        </p:txBody>
      </p:sp>
      <p:pic>
        <p:nvPicPr>
          <p:cNvPr id="203" name="Google Shape;203;p27"/>
          <p:cNvPicPr preferRelativeResize="0"/>
          <p:nvPr/>
        </p:nvPicPr>
        <p:blipFill rotWithShape="1">
          <a:blip r:embed="rId3">
            <a:alphaModFix/>
          </a:blip>
          <a:srcRect b="0" l="0" r="0" t="0"/>
          <a:stretch/>
        </p:blipFill>
        <p:spPr>
          <a:xfrm rot="10800000">
            <a:off x="5029100" y="-79362"/>
            <a:ext cx="14536750" cy="5302225"/>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School Title Page 3">
  <p:cSld name="CUSTOM_8_2_1">
    <p:spTree>
      <p:nvGrpSpPr>
        <p:cNvPr id="204" name="Shape 204"/>
        <p:cNvGrpSpPr/>
        <p:nvPr/>
      </p:nvGrpSpPr>
      <p:grpSpPr>
        <a:xfrm>
          <a:off x="0" y="0"/>
          <a:ext cx="0" cy="0"/>
          <a:chOff x="0" y="0"/>
          <a:chExt cx="0" cy="0"/>
        </a:xfrm>
      </p:grpSpPr>
      <p:sp>
        <p:nvSpPr>
          <p:cNvPr id="205" name="Google Shape;205;p28"/>
          <p:cNvSpPr/>
          <p:nvPr/>
        </p:nvSpPr>
        <p:spPr>
          <a:xfrm>
            <a:off x="-90450" y="-104850"/>
            <a:ext cx="9324900" cy="5353200"/>
          </a:xfrm>
          <a:prstGeom prst="rect">
            <a:avLst/>
          </a:prstGeom>
          <a:solidFill>
            <a:srgbClr val="1167F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206" name="Google Shape;206;p28"/>
          <p:cNvPicPr preferRelativeResize="0"/>
          <p:nvPr/>
        </p:nvPicPr>
        <p:blipFill rotWithShape="1">
          <a:blip r:embed="rId2">
            <a:alphaModFix/>
          </a:blip>
          <a:srcRect b="-30065" l="-9228" r="-16321" t="-21015"/>
          <a:stretch/>
        </p:blipFill>
        <p:spPr>
          <a:xfrm>
            <a:off x="353350" y="383950"/>
            <a:ext cx="1857377" cy="565275"/>
          </a:xfrm>
          <a:prstGeom prst="rect">
            <a:avLst/>
          </a:prstGeom>
          <a:noFill/>
          <a:ln>
            <a:noFill/>
          </a:ln>
        </p:spPr>
      </p:pic>
      <p:sp>
        <p:nvSpPr>
          <p:cNvPr id="207" name="Google Shape;207;p28"/>
          <p:cNvSpPr txBox="1"/>
          <p:nvPr>
            <p:ph type="ctrTitle"/>
          </p:nvPr>
        </p:nvSpPr>
        <p:spPr>
          <a:xfrm>
            <a:off x="311675" y="2991925"/>
            <a:ext cx="4515300" cy="1175100"/>
          </a:xfrm>
          <a:prstGeom prst="rect">
            <a:avLst/>
          </a:prstGeom>
        </p:spPr>
        <p:txBody>
          <a:bodyPr anchorCtr="0" anchor="b" bIns="91425" lIns="91425" spcFirstLastPara="1" rIns="91425" wrap="square" tIns="91425">
            <a:normAutofit/>
          </a:bodyPr>
          <a:lstStyle>
            <a:lvl1pPr lvl="0">
              <a:spcBef>
                <a:spcPts val="0"/>
              </a:spcBef>
              <a:spcAft>
                <a:spcPts val="0"/>
              </a:spcAft>
              <a:buClr>
                <a:schemeClr val="lt1"/>
              </a:buClr>
              <a:buSzPts val="3500"/>
              <a:buNone/>
              <a:defRPr sz="3500">
                <a:solidFill>
                  <a:schemeClr val="lt1"/>
                </a:solidFill>
              </a:defRPr>
            </a:lvl1pPr>
            <a:lvl2pPr lvl="1" algn="ctr">
              <a:spcBef>
                <a:spcPts val="0"/>
              </a:spcBef>
              <a:spcAft>
                <a:spcPts val="0"/>
              </a:spcAft>
              <a:buClr>
                <a:schemeClr val="lt1"/>
              </a:buClr>
              <a:buSzPts val="3500"/>
              <a:buNone/>
              <a:defRPr sz="3500">
                <a:solidFill>
                  <a:schemeClr val="lt1"/>
                </a:solidFill>
              </a:defRPr>
            </a:lvl2pPr>
            <a:lvl3pPr lvl="2" algn="ctr">
              <a:spcBef>
                <a:spcPts val="0"/>
              </a:spcBef>
              <a:spcAft>
                <a:spcPts val="0"/>
              </a:spcAft>
              <a:buClr>
                <a:schemeClr val="lt1"/>
              </a:buClr>
              <a:buSzPts val="3500"/>
              <a:buNone/>
              <a:defRPr sz="3500">
                <a:solidFill>
                  <a:schemeClr val="lt1"/>
                </a:solidFill>
              </a:defRPr>
            </a:lvl3pPr>
            <a:lvl4pPr lvl="3" algn="ctr">
              <a:spcBef>
                <a:spcPts val="0"/>
              </a:spcBef>
              <a:spcAft>
                <a:spcPts val="0"/>
              </a:spcAft>
              <a:buClr>
                <a:schemeClr val="lt1"/>
              </a:buClr>
              <a:buSzPts val="3500"/>
              <a:buNone/>
              <a:defRPr sz="3500">
                <a:solidFill>
                  <a:schemeClr val="lt1"/>
                </a:solidFill>
              </a:defRPr>
            </a:lvl4pPr>
            <a:lvl5pPr lvl="4" algn="ctr">
              <a:spcBef>
                <a:spcPts val="0"/>
              </a:spcBef>
              <a:spcAft>
                <a:spcPts val="0"/>
              </a:spcAft>
              <a:buClr>
                <a:schemeClr val="lt1"/>
              </a:buClr>
              <a:buSzPts val="3500"/>
              <a:buNone/>
              <a:defRPr sz="3500">
                <a:solidFill>
                  <a:schemeClr val="lt1"/>
                </a:solidFill>
              </a:defRPr>
            </a:lvl5pPr>
            <a:lvl6pPr lvl="5" algn="ctr">
              <a:spcBef>
                <a:spcPts val="0"/>
              </a:spcBef>
              <a:spcAft>
                <a:spcPts val="0"/>
              </a:spcAft>
              <a:buClr>
                <a:schemeClr val="lt1"/>
              </a:buClr>
              <a:buSzPts val="3500"/>
              <a:buNone/>
              <a:defRPr sz="3500">
                <a:solidFill>
                  <a:schemeClr val="lt1"/>
                </a:solidFill>
              </a:defRPr>
            </a:lvl6pPr>
            <a:lvl7pPr lvl="6" algn="ctr">
              <a:spcBef>
                <a:spcPts val="0"/>
              </a:spcBef>
              <a:spcAft>
                <a:spcPts val="0"/>
              </a:spcAft>
              <a:buClr>
                <a:schemeClr val="lt1"/>
              </a:buClr>
              <a:buSzPts val="3500"/>
              <a:buNone/>
              <a:defRPr sz="3500">
                <a:solidFill>
                  <a:schemeClr val="lt1"/>
                </a:solidFill>
              </a:defRPr>
            </a:lvl7pPr>
            <a:lvl8pPr lvl="7" algn="ctr">
              <a:spcBef>
                <a:spcPts val="0"/>
              </a:spcBef>
              <a:spcAft>
                <a:spcPts val="0"/>
              </a:spcAft>
              <a:buClr>
                <a:schemeClr val="lt1"/>
              </a:buClr>
              <a:buSzPts val="3500"/>
              <a:buNone/>
              <a:defRPr sz="3500">
                <a:solidFill>
                  <a:schemeClr val="lt1"/>
                </a:solidFill>
              </a:defRPr>
            </a:lvl8pPr>
            <a:lvl9pPr lvl="8" algn="ctr">
              <a:spcBef>
                <a:spcPts val="0"/>
              </a:spcBef>
              <a:spcAft>
                <a:spcPts val="0"/>
              </a:spcAft>
              <a:buClr>
                <a:schemeClr val="lt1"/>
              </a:buClr>
              <a:buSzPts val="3500"/>
              <a:buNone/>
              <a:defRPr sz="3500">
                <a:solidFill>
                  <a:schemeClr val="lt1"/>
                </a:solidFill>
              </a:defRPr>
            </a:lvl9pPr>
          </a:lstStyle>
          <a:p/>
        </p:txBody>
      </p:sp>
      <p:sp>
        <p:nvSpPr>
          <p:cNvPr id="208" name="Google Shape;208;p28"/>
          <p:cNvSpPr txBox="1"/>
          <p:nvPr>
            <p:ph idx="1" type="subTitle"/>
          </p:nvPr>
        </p:nvSpPr>
        <p:spPr>
          <a:xfrm>
            <a:off x="311675" y="42315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1600"/>
              <a:buNone/>
              <a:defRPr sz="1600">
                <a:solidFill>
                  <a:schemeClr val="lt1"/>
                </a:solidFill>
              </a:defRPr>
            </a:lvl1pPr>
            <a:lvl2pPr lvl="1" algn="ctr">
              <a:lnSpc>
                <a:spcPct val="100000"/>
              </a:lnSpc>
              <a:spcBef>
                <a:spcPts val="0"/>
              </a:spcBef>
              <a:spcAft>
                <a:spcPts val="0"/>
              </a:spcAft>
              <a:buClr>
                <a:schemeClr val="lt1"/>
              </a:buClr>
              <a:buSzPts val="2800"/>
              <a:buNone/>
              <a:defRPr sz="2800">
                <a:solidFill>
                  <a:schemeClr val="lt1"/>
                </a:solidFill>
              </a:defRPr>
            </a:lvl2pPr>
            <a:lvl3pPr lvl="2" algn="ctr">
              <a:lnSpc>
                <a:spcPct val="100000"/>
              </a:lnSpc>
              <a:spcBef>
                <a:spcPts val="0"/>
              </a:spcBef>
              <a:spcAft>
                <a:spcPts val="0"/>
              </a:spcAft>
              <a:buClr>
                <a:schemeClr val="lt1"/>
              </a:buClr>
              <a:buSzPts val="2800"/>
              <a:buNone/>
              <a:defRPr sz="2800">
                <a:solidFill>
                  <a:schemeClr val="lt1"/>
                </a:solidFill>
              </a:defRPr>
            </a:lvl3pPr>
            <a:lvl4pPr lvl="3" algn="ctr">
              <a:lnSpc>
                <a:spcPct val="100000"/>
              </a:lnSpc>
              <a:spcBef>
                <a:spcPts val="0"/>
              </a:spcBef>
              <a:spcAft>
                <a:spcPts val="0"/>
              </a:spcAft>
              <a:buClr>
                <a:schemeClr val="lt1"/>
              </a:buClr>
              <a:buSzPts val="2800"/>
              <a:buNone/>
              <a:defRPr sz="2800">
                <a:solidFill>
                  <a:schemeClr val="lt1"/>
                </a:solidFill>
              </a:defRPr>
            </a:lvl4pPr>
            <a:lvl5pPr lvl="4" algn="ctr">
              <a:lnSpc>
                <a:spcPct val="100000"/>
              </a:lnSpc>
              <a:spcBef>
                <a:spcPts val="0"/>
              </a:spcBef>
              <a:spcAft>
                <a:spcPts val="0"/>
              </a:spcAft>
              <a:buClr>
                <a:schemeClr val="lt1"/>
              </a:buClr>
              <a:buSzPts val="2800"/>
              <a:buNone/>
              <a:defRPr sz="2800">
                <a:solidFill>
                  <a:schemeClr val="lt1"/>
                </a:solidFill>
              </a:defRPr>
            </a:lvl5pPr>
            <a:lvl6pPr lvl="5" algn="ctr">
              <a:lnSpc>
                <a:spcPct val="100000"/>
              </a:lnSpc>
              <a:spcBef>
                <a:spcPts val="0"/>
              </a:spcBef>
              <a:spcAft>
                <a:spcPts val="0"/>
              </a:spcAft>
              <a:buClr>
                <a:schemeClr val="lt1"/>
              </a:buClr>
              <a:buSzPts val="2800"/>
              <a:buNone/>
              <a:defRPr sz="2800">
                <a:solidFill>
                  <a:schemeClr val="lt1"/>
                </a:solidFill>
              </a:defRPr>
            </a:lvl6pPr>
            <a:lvl7pPr lvl="6" algn="ctr">
              <a:lnSpc>
                <a:spcPct val="100000"/>
              </a:lnSpc>
              <a:spcBef>
                <a:spcPts val="0"/>
              </a:spcBef>
              <a:spcAft>
                <a:spcPts val="0"/>
              </a:spcAft>
              <a:buClr>
                <a:schemeClr val="lt1"/>
              </a:buClr>
              <a:buSzPts val="2800"/>
              <a:buNone/>
              <a:defRPr sz="2800">
                <a:solidFill>
                  <a:schemeClr val="lt1"/>
                </a:solidFill>
              </a:defRPr>
            </a:lvl7pPr>
            <a:lvl8pPr lvl="7" algn="ctr">
              <a:lnSpc>
                <a:spcPct val="100000"/>
              </a:lnSpc>
              <a:spcBef>
                <a:spcPts val="0"/>
              </a:spcBef>
              <a:spcAft>
                <a:spcPts val="0"/>
              </a:spcAft>
              <a:buClr>
                <a:schemeClr val="lt1"/>
              </a:buClr>
              <a:buSzPts val="2800"/>
              <a:buNone/>
              <a:defRPr sz="2800">
                <a:solidFill>
                  <a:schemeClr val="lt1"/>
                </a:solidFill>
              </a:defRPr>
            </a:lvl8pPr>
            <a:lvl9pPr lvl="8" algn="ctr">
              <a:lnSpc>
                <a:spcPct val="100000"/>
              </a:lnSpc>
              <a:spcBef>
                <a:spcPts val="0"/>
              </a:spcBef>
              <a:spcAft>
                <a:spcPts val="0"/>
              </a:spcAft>
              <a:buClr>
                <a:schemeClr val="lt1"/>
              </a:buClr>
              <a:buSzPts val="2800"/>
              <a:buNone/>
              <a:defRPr sz="2800">
                <a:solidFill>
                  <a:schemeClr val="lt1"/>
                </a:solidFill>
              </a:defRPr>
            </a:lvl9pPr>
          </a:lstStyle>
          <a:p/>
        </p:txBody>
      </p:sp>
      <p:pic>
        <p:nvPicPr>
          <p:cNvPr id="209" name="Google Shape;209;p28"/>
          <p:cNvPicPr preferRelativeResize="0"/>
          <p:nvPr/>
        </p:nvPicPr>
        <p:blipFill rotWithShape="1">
          <a:blip r:embed="rId3">
            <a:alphaModFix/>
          </a:blip>
          <a:srcRect b="0" l="9300" r="30229" t="13382"/>
          <a:stretch/>
        </p:blipFill>
        <p:spPr>
          <a:xfrm>
            <a:off x="4591475" y="581787"/>
            <a:ext cx="3848850" cy="8272225"/>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School Title Page 4">
  <p:cSld name="CUSTOM_8_2_1_1">
    <p:spTree>
      <p:nvGrpSpPr>
        <p:cNvPr id="210" name="Shape 210"/>
        <p:cNvGrpSpPr/>
        <p:nvPr/>
      </p:nvGrpSpPr>
      <p:grpSpPr>
        <a:xfrm>
          <a:off x="0" y="0"/>
          <a:ext cx="0" cy="0"/>
          <a:chOff x="0" y="0"/>
          <a:chExt cx="0" cy="0"/>
        </a:xfrm>
      </p:grpSpPr>
      <p:sp>
        <p:nvSpPr>
          <p:cNvPr id="211" name="Google Shape;211;p29"/>
          <p:cNvSpPr/>
          <p:nvPr/>
        </p:nvSpPr>
        <p:spPr>
          <a:xfrm>
            <a:off x="-90450" y="-104850"/>
            <a:ext cx="9324900" cy="5353200"/>
          </a:xfrm>
          <a:prstGeom prst="rect">
            <a:avLst/>
          </a:prstGeom>
          <a:solidFill>
            <a:srgbClr val="15245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212" name="Google Shape;212;p29"/>
          <p:cNvPicPr preferRelativeResize="0"/>
          <p:nvPr/>
        </p:nvPicPr>
        <p:blipFill rotWithShape="1">
          <a:blip r:embed="rId2">
            <a:alphaModFix/>
          </a:blip>
          <a:srcRect b="-30065" l="-9228" r="-16321" t="-21015"/>
          <a:stretch/>
        </p:blipFill>
        <p:spPr>
          <a:xfrm>
            <a:off x="353350" y="383950"/>
            <a:ext cx="1857377" cy="565275"/>
          </a:xfrm>
          <a:prstGeom prst="rect">
            <a:avLst/>
          </a:prstGeom>
          <a:noFill/>
          <a:ln>
            <a:noFill/>
          </a:ln>
        </p:spPr>
      </p:pic>
      <p:sp>
        <p:nvSpPr>
          <p:cNvPr id="213" name="Google Shape;213;p29"/>
          <p:cNvSpPr txBox="1"/>
          <p:nvPr>
            <p:ph type="ctrTitle"/>
          </p:nvPr>
        </p:nvSpPr>
        <p:spPr>
          <a:xfrm>
            <a:off x="311675" y="2991925"/>
            <a:ext cx="4515300" cy="1175100"/>
          </a:xfrm>
          <a:prstGeom prst="rect">
            <a:avLst/>
          </a:prstGeom>
        </p:spPr>
        <p:txBody>
          <a:bodyPr anchorCtr="0" anchor="b" bIns="91425" lIns="91425" spcFirstLastPara="1" rIns="91425" wrap="square" tIns="91425">
            <a:normAutofit/>
          </a:bodyPr>
          <a:lstStyle>
            <a:lvl1pPr lvl="0">
              <a:spcBef>
                <a:spcPts val="0"/>
              </a:spcBef>
              <a:spcAft>
                <a:spcPts val="0"/>
              </a:spcAft>
              <a:buClr>
                <a:schemeClr val="lt1"/>
              </a:buClr>
              <a:buSzPts val="3500"/>
              <a:buNone/>
              <a:defRPr sz="3500">
                <a:solidFill>
                  <a:schemeClr val="lt1"/>
                </a:solidFill>
              </a:defRPr>
            </a:lvl1pPr>
            <a:lvl2pPr lvl="1" algn="ctr">
              <a:spcBef>
                <a:spcPts val="0"/>
              </a:spcBef>
              <a:spcAft>
                <a:spcPts val="0"/>
              </a:spcAft>
              <a:buClr>
                <a:schemeClr val="lt1"/>
              </a:buClr>
              <a:buSzPts val="3500"/>
              <a:buNone/>
              <a:defRPr sz="3500">
                <a:solidFill>
                  <a:schemeClr val="lt1"/>
                </a:solidFill>
              </a:defRPr>
            </a:lvl2pPr>
            <a:lvl3pPr lvl="2" algn="ctr">
              <a:spcBef>
                <a:spcPts val="0"/>
              </a:spcBef>
              <a:spcAft>
                <a:spcPts val="0"/>
              </a:spcAft>
              <a:buClr>
                <a:schemeClr val="lt1"/>
              </a:buClr>
              <a:buSzPts val="3500"/>
              <a:buNone/>
              <a:defRPr sz="3500">
                <a:solidFill>
                  <a:schemeClr val="lt1"/>
                </a:solidFill>
              </a:defRPr>
            </a:lvl3pPr>
            <a:lvl4pPr lvl="3" algn="ctr">
              <a:spcBef>
                <a:spcPts val="0"/>
              </a:spcBef>
              <a:spcAft>
                <a:spcPts val="0"/>
              </a:spcAft>
              <a:buClr>
                <a:schemeClr val="lt1"/>
              </a:buClr>
              <a:buSzPts val="3500"/>
              <a:buNone/>
              <a:defRPr sz="3500">
                <a:solidFill>
                  <a:schemeClr val="lt1"/>
                </a:solidFill>
              </a:defRPr>
            </a:lvl4pPr>
            <a:lvl5pPr lvl="4" algn="ctr">
              <a:spcBef>
                <a:spcPts val="0"/>
              </a:spcBef>
              <a:spcAft>
                <a:spcPts val="0"/>
              </a:spcAft>
              <a:buClr>
                <a:schemeClr val="lt1"/>
              </a:buClr>
              <a:buSzPts val="3500"/>
              <a:buNone/>
              <a:defRPr sz="3500">
                <a:solidFill>
                  <a:schemeClr val="lt1"/>
                </a:solidFill>
              </a:defRPr>
            </a:lvl5pPr>
            <a:lvl6pPr lvl="5" algn="ctr">
              <a:spcBef>
                <a:spcPts val="0"/>
              </a:spcBef>
              <a:spcAft>
                <a:spcPts val="0"/>
              </a:spcAft>
              <a:buClr>
                <a:schemeClr val="lt1"/>
              </a:buClr>
              <a:buSzPts val="3500"/>
              <a:buNone/>
              <a:defRPr sz="3500">
                <a:solidFill>
                  <a:schemeClr val="lt1"/>
                </a:solidFill>
              </a:defRPr>
            </a:lvl6pPr>
            <a:lvl7pPr lvl="6" algn="ctr">
              <a:spcBef>
                <a:spcPts val="0"/>
              </a:spcBef>
              <a:spcAft>
                <a:spcPts val="0"/>
              </a:spcAft>
              <a:buClr>
                <a:schemeClr val="lt1"/>
              </a:buClr>
              <a:buSzPts val="3500"/>
              <a:buNone/>
              <a:defRPr sz="3500">
                <a:solidFill>
                  <a:schemeClr val="lt1"/>
                </a:solidFill>
              </a:defRPr>
            </a:lvl7pPr>
            <a:lvl8pPr lvl="7" algn="ctr">
              <a:spcBef>
                <a:spcPts val="0"/>
              </a:spcBef>
              <a:spcAft>
                <a:spcPts val="0"/>
              </a:spcAft>
              <a:buClr>
                <a:schemeClr val="lt1"/>
              </a:buClr>
              <a:buSzPts val="3500"/>
              <a:buNone/>
              <a:defRPr sz="3500">
                <a:solidFill>
                  <a:schemeClr val="lt1"/>
                </a:solidFill>
              </a:defRPr>
            </a:lvl8pPr>
            <a:lvl9pPr lvl="8" algn="ctr">
              <a:spcBef>
                <a:spcPts val="0"/>
              </a:spcBef>
              <a:spcAft>
                <a:spcPts val="0"/>
              </a:spcAft>
              <a:buClr>
                <a:schemeClr val="lt1"/>
              </a:buClr>
              <a:buSzPts val="3500"/>
              <a:buNone/>
              <a:defRPr sz="3500">
                <a:solidFill>
                  <a:schemeClr val="lt1"/>
                </a:solidFill>
              </a:defRPr>
            </a:lvl9pPr>
          </a:lstStyle>
          <a:p/>
        </p:txBody>
      </p:sp>
      <p:sp>
        <p:nvSpPr>
          <p:cNvPr id="214" name="Google Shape;214;p29"/>
          <p:cNvSpPr txBox="1"/>
          <p:nvPr>
            <p:ph idx="1" type="subTitle"/>
          </p:nvPr>
        </p:nvSpPr>
        <p:spPr>
          <a:xfrm>
            <a:off x="311675" y="42315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1600"/>
              <a:buNone/>
              <a:defRPr sz="1600">
                <a:solidFill>
                  <a:schemeClr val="lt1"/>
                </a:solidFill>
              </a:defRPr>
            </a:lvl1pPr>
            <a:lvl2pPr lvl="1" algn="ctr">
              <a:lnSpc>
                <a:spcPct val="100000"/>
              </a:lnSpc>
              <a:spcBef>
                <a:spcPts val="0"/>
              </a:spcBef>
              <a:spcAft>
                <a:spcPts val="0"/>
              </a:spcAft>
              <a:buClr>
                <a:schemeClr val="lt1"/>
              </a:buClr>
              <a:buSzPts val="2800"/>
              <a:buNone/>
              <a:defRPr sz="2800">
                <a:solidFill>
                  <a:schemeClr val="lt1"/>
                </a:solidFill>
              </a:defRPr>
            </a:lvl2pPr>
            <a:lvl3pPr lvl="2" algn="ctr">
              <a:lnSpc>
                <a:spcPct val="100000"/>
              </a:lnSpc>
              <a:spcBef>
                <a:spcPts val="0"/>
              </a:spcBef>
              <a:spcAft>
                <a:spcPts val="0"/>
              </a:spcAft>
              <a:buClr>
                <a:schemeClr val="lt1"/>
              </a:buClr>
              <a:buSzPts val="2800"/>
              <a:buNone/>
              <a:defRPr sz="2800">
                <a:solidFill>
                  <a:schemeClr val="lt1"/>
                </a:solidFill>
              </a:defRPr>
            </a:lvl3pPr>
            <a:lvl4pPr lvl="3" algn="ctr">
              <a:lnSpc>
                <a:spcPct val="100000"/>
              </a:lnSpc>
              <a:spcBef>
                <a:spcPts val="0"/>
              </a:spcBef>
              <a:spcAft>
                <a:spcPts val="0"/>
              </a:spcAft>
              <a:buClr>
                <a:schemeClr val="lt1"/>
              </a:buClr>
              <a:buSzPts val="2800"/>
              <a:buNone/>
              <a:defRPr sz="2800">
                <a:solidFill>
                  <a:schemeClr val="lt1"/>
                </a:solidFill>
              </a:defRPr>
            </a:lvl4pPr>
            <a:lvl5pPr lvl="4" algn="ctr">
              <a:lnSpc>
                <a:spcPct val="100000"/>
              </a:lnSpc>
              <a:spcBef>
                <a:spcPts val="0"/>
              </a:spcBef>
              <a:spcAft>
                <a:spcPts val="0"/>
              </a:spcAft>
              <a:buClr>
                <a:schemeClr val="lt1"/>
              </a:buClr>
              <a:buSzPts val="2800"/>
              <a:buNone/>
              <a:defRPr sz="2800">
                <a:solidFill>
                  <a:schemeClr val="lt1"/>
                </a:solidFill>
              </a:defRPr>
            </a:lvl5pPr>
            <a:lvl6pPr lvl="5" algn="ctr">
              <a:lnSpc>
                <a:spcPct val="100000"/>
              </a:lnSpc>
              <a:spcBef>
                <a:spcPts val="0"/>
              </a:spcBef>
              <a:spcAft>
                <a:spcPts val="0"/>
              </a:spcAft>
              <a:buClr>
                <a:schemeClr val="lt1"/>
              </a:buClr>
              <a:buSzPts val="2800"/>
              <a:buNone/>
              <a:defRPr sz="2800">
                <a:solidFill>
                  <a:schemeClr val="lt1"/>
                </a:solidFill>
              </a:defRPr>
            </a:lvl6pPr>
            <a:lvl7pPr lvl="6" algn="ctr">
              <a:lnSpc>
                <a:spcPct val="100000"/>
              </a:lnSpc>
              <a:spcBef>
                <a:spcPts val="0"/>
              </a:spcBef>
              <a:spcAft>
                <a:spcPts val="0"/>
              </a:spcAft>
              <a:buClr>
                <a:schemeClr val="lt1"/>
              </a:buClr>
              <a:buSzPts val="2800"/>
              <a:buNone/>
              <a:defRPr sz="2800">
                <a:solidFill>
                  <a:schemeClr val="lt1"/>
                </a:solidFill>
              </a:defRPr>
            </a:lvl7pPr>
            <a:lvl8pPr lvl="7" algn="ctr">
              <a:lnSpc>
                <a:spcPct val="100000"/>
              </a:lnSpc>
              <a:spcBef>
                <a:spcPts val="0"/>
              </a:spcBef>
              <a:spcAft>
                <a:spcPts val="0"/>
              </a:spcAft>
              <a:buClr>
                <a:schemeClr val="lt1"/>
              </a:buClr>
              <a:buSzPts val="2800"/>
              <a:buNone/>
              <a:defRPr sz="2800">
                <a:solidFill>
                  <a:schemeClr val="lt1"/>
                </a:solidFill>
              </a:defRPr>
            </a:lvl8pPr>
            <a:lvl9pPr lvl="8" algn="ctr">
              <a:lnSpc>
                <a:spcPct val="100000"/>
              </a:lnSpc>
              <a:spcBef>
                <a:spcPts val="0"/>
              </a:spcBef>
              <a:spcAft>
                <a:spcPts val="0"/>
              </a:spcAft>
              <a:buClr>
                <a:schemeClr val="lt1"/>
              </a:buClr>
              <a:buSzPts val="2800"/>
              <a:buNone/>
              <a:defRPr sz="2800">
                <a:solidFill>
                  <a:schemeClr val="lt1"/>
                </a:solidFill>
              </a:defRPr>
            </a:lvl9pPr>
          </a:lstStyle>
          <a:p/>
        </p:txBody>
      </p:sp>
      <p:pic>
        <p:nvPicPr>
          <p:cNvPr id="215" name="Google Shape;215;p29"/>
          <p:cNvPicPr preferRelativeResize="0"/>
          <p:nvPr/>
        </p:nvPicPr>
        <p:blipFill rotWithShape="1">
          <a:blip r:embed="rId3">
            <a:alphaModFix/>
          </a:blip>
          <a:srcRect b="0" l="34492" r="16548" t="0"/>
          <a:stretch/>
        </p:blipFill>
        <p:spPr>
          <a:xfrm>
            <a:off x="4089322" y="229463"/>
            <a:ext cx="3932355" cy="5353199"/>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School Title Page 5">
  <p:cSld name="CUSTOM_8_2_1_1_1">
    <p:spTree>
      <p:nvGrpSpPr>
        <p:cNvPr id="216" name="Shape 216"/>
        <p:cNvGrpSpPr/>
        <p:nvPr/>
      </p:nvGrpSpPr>
      <p:grpSpPr>
        <a:xfrm>
          <a:off x="0" y="0"/>
          <a:ext cx="0" cy="0"/>
          <a:chOff x="0" y="0"/>
          <a:chExt cx="0" cy="0"/>
        </a:xfrm>
      </p:grpSpPr>
      <p:pic>
        <p:nvPicPr>
          <p:cNvPr id="217" name="Google Shape;217;p30"/>
          <p:cNvPicPr preferRelativeResize="0"/>
          <p:nvPr/>
        </p:nvPicPr>
        <p:blipFill rotWithShape="1">
          <a:blip r:embed="rId2">
            <a:alphaModFix/>
          </a:blip>
          <a:srcRect b="0" l="7084" r="-1157" t="0"/>
          <a:stretch/>
        </p:blipFill>
        <p:spPr>
          <a:xfrm>
            <a:off x="3675475" y="-211338"/>
            <a:ext cx="8038973" cy="5566175"/>
          </a:xfrm>
          <a:prstGeom prst="rect">
            <a:avLst/>
          </a:prstGeom>
          <a:noFill/>
          <a:ln>
            <a:noFill/>
          </a:ln>
        </p:spPr>
      </p:pic>
      <p:pic>
        <p:nvPicPr>
          <p:cNvPr id="218" name="Google Shape;218;p30"/>
          <p:cNvPicPr preferRelativeResize="0"/>
          <p:nvPr/>
        </p:nvPicPr>
        <p:blipFill rotWithShape="1">
          <a:blip r:embed="rId3">
            <a:alphaModFix/>
          </a:blip>
          <a:srcRect b="0" l="0" r="0" t="0"/>
          <a:stretch/>
        </p:blipFill>
        <p:spPr>
          <a:xfrm flipH="1" rot="10800000">
            <a:off x="-8783475" y="682638"/>
            <a:ext cx="14536750" cy="5302225"/>
          </a:xfrm>
          <a:prstGeom prst="rect">
            <a:avLst/>
          </a:prstGeom>
          <a:noFill/>
          <a:ln>
            <a:noFill/>
          </a:ln>
        </p:spPr>
      </p:pic>
      <p:sp>
        <p:nvSpPr>
          <p:cNvPr id="219" name="Google Shape;219;p30"/>
          <p:cNvSpPr/>
          <p:nvPr/>
        </p:nvSpPr>
        <p:spPr>
          <a:xfrm>
            <a:off x="-90450" y="-104850"/>
            <a:ext cx="4773900" cy="5566200"/>
          </a:xfrm>
          <a:prstGeom prst="rect">
            <a:avLst/>
          </a:prstGeom>
          <a:solidFill>
            <a:srgbClr val="15245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220" name="Google Shape;220;p30"/>
          <p:cNvPicPr preferRelativeResize="0"/>
          <p:nvPr/>
        </p:nvPicPr>
        <p:blipFill rotWithShape="1">
          <a:blip r:embed="rId4">
            <a:alphaModFix/>
          </a:blip>
          <a:srcRect b="-30065" l="-9228" r="-16321" t="-21015"/>
          <a:stretch/>
        </p:blipFill>
        <p:spPr>
          <a:xfrm>
            <a:off x="353350" y="383950"/>
            <a:ext cx="1857377" cy="565275"/>
          </a:xfrm>
          <a:prstGeom prst="rect">
            <a:avLst/>
          </a:prstGeom>
          <a:noFill/>
          <a:ln>
            <a:noFill/>
          </a:ln>
        </p:spPr>
      </p:pic>
      <p:sp>
        <p:nvSpPr>
          <p:cNvPr id="221" name="Google Shape;221;p30"/>
          <p:cNvSpPr txBox="1"/>
          <p:nvPr>
            <p:ph type="ctrTitle"/>
          </p:nvPr>
        </p:nvSpPr>
        <p:spPr>
          <a:xfrm>
            <a:off x="311675" y="2991925"/>
            <a:ext cx="4515300" cy="1175100"/>
          </a:xfrm>
          <a:prstGeom prst="rect">
            <a:avLst/>
          </a:prstGeom>
        </p:spPr>
        <p:txBody>
          <a:bodyPr anchorCtr="0" anchor="b" bIns="91425" lIns="91425" spcFirstLastPara="1" rIns="91425" wrap="square" tIns="91425">
            <a:normAutofit/>
          </a:bodyPr>
          <a:lstStyle>
            <a:lvl1pPr lvl="0">
              <a:spcBef>
                <a:spcPts val="0"/>
              </a:spcBef>
              <a:spcAft>
                <a:spcPts val="0"/>
              </a:spcAft>
              <a:buClr>
                <a:schemeClr val="lt1"/>
              </a:buClr>
              <a:buSzPts val="3500"/>
              <a:buNone/>
              <a:defRPr sz="3500">
                <a:solidFill>
                  <a:schemeClr val="lt1"/>
                </a:solidFill>
              </a:defRPr>
            </a:lvl1pPr>
            <a:lvl2pPr lvl="1" algn="ctr">
              <a:spcBef>
                <a:spcPts val="0"/>
              </a:spcBef>
              <a:spcAft>
                <a:spcPts val="0"/>
              </a:spcAft>
              <a:buClr>
                <a:schemeClr val="lt1"/>
              </a:buClr>
              <a:buSzPts val="3500"/>
              <a:buNone/>
              <a:defRPr sz="3500">
                <a:solidFill>
                  <a:schemeClr val="lt1"/>
                </a:solidFill>
              </a:defRPr>
            </a:lvl2pPr>
            <a:lvl3pPr lvl="2" algn="ctr">
              <a:spcBef>
                <a:spcPts val="0"/>
              </a:spcBef>
              <a:spcAft>
                <a:spcPts val="0"/>
              </a:spcAft>
              <a:buClr>
                <a:schemeClr val="lt1"/>
              </a:buClr>
              <a:buSzPts val="3500"/>
              <a:buNone/>
              <a:defRPr sz="3500">
                <a:solidFill>
                  <a:schemeClr val="lt1"/>
                </a:solidFill>
              </a:defRPr>
            </a:lvl3pPr>
            <a:lvl4pPr lvl="3" algn="ctr">
              <a:spcBef>
                <a:spcPts val="0"/>
              </a:spcBef>
              <a:spcAft>
                <a:spcPts val="0"/>
              </a:spcAft>
              <a:buClr>
                <a:schemeClr val="lt1"/>
              </a:buClr>
              <a:buSzPts val="3500"/>
              <a:buNone/>
              <a:defRPr sz="3500">
                <a:solidFill>
                  <a:schemeClr val="lt1"/>
                </a:solidFill>
              </a:defRPr>
            </a:lvl4pPr>
            <a:lvl5pPr lvl="4" algn="ctr">
              <a:spcBef>
                <a:spcPts val="0"/>
              </a:spcBef>
              <a:spcAft>
                <a:spcPts val="0"/>
              </a:spcAft>
              <a:buClr>
                <a:schemeClr val="lt1"/>
              </a:buClr>
              <a:buSzPts val="3500"/>
              <a:buNone/>
              <a:defRPr sz="3500">
                <a:solidFill>
                  <a:schemeClr val="lt1"/>
                </a:solidFill>
              </a:defRPr>
            </a:lvl5pPr>
            <a:lvl6pPr lvl="5" algn="ctr">
              <a:spcBef>
                <a:spcPts val="0"/>
              </a:spcBef>
              <a:spcAft>
                <a:spcPts val="0"/>
              </a:spcAft>
              <a:buClr>
                <a:schemeClr val="lt1"/>
              </a:buClr>
              <a:buSzPts val="3500"/>
              <a:buNone/>
              <a:defRPr sz="3500">
                <a:solidFill>
                  <a:schemeClr val="lt1"/>
                </a:solidFill>
              </a:defRPr>
            </a:lvl6pPr>
            <a:lvl7pPr lvl="6" algn="ctr">
              <a:spcBef>
                <a:spcPts val="0"/>
              </a:spcBef>
              <a:spcAft>
                <a:spcPts val="0"/>
              </a:spcAft>
              <a:buClr>
                <a:schemeClr val="lt1"/>
              </a:buClr>
              <a:buSzPts val="3500"/>
              <a:buNone/>
              <a:defRPr sz="3500">
                <a:solidFill>
                  <a:schemeClr val="lt1"/>
                </a:solidFill>
              </a:defRPr>
            </a:lvl7pPr>
            <a:lvl8pPr lvl="7" algn="ctr">
              <a:spcBef>
                <a:spcPts val="0"/>
              </a:spcBef>
              <a:spcAft>
                <a:spcPts val="0"/>
              </a:spcAft>
              <a:buClr>
                <a:schemeClr val="lt1"/>
              </a:buClr>
              <a:buSzPts val="3500"/>
              <a:buNone/>
              <a:defRPr sz="3500">
                <a:solidFill>
                  <a:schemeClr val="lt1"/>
                </a:solidFill>
              </a:defRPr>
            </a:lvl8pPr>
            <a:lvl9pPr lvl="8" algn="ctr">
              <a:spcBef>
                <a:spcPts val="0"/>
              </a:spcBef>
              <a:spcAft>
                <a:spcPts val="0"/>
              </a:spcAft>
              <a:buClr>
                <a:schemeClr val="lt1"/>
              </a:buClr>
              <a:buSzPts val="3500"/>
              <a:buNone/>
              <a:defRPr sz="3500">
                <a:solidFill>
                  <a:schemeClr val="lt1"/>
                </a:solidFill>
              </a:defRPr>
            </a:lvl9pPr>
          </a:lstStyle>
          <a:p/>
        </p:txBody>
      </p:sp>
      <p:sp>
        <p:nvSpPr>
          <p:cNvPr id="222" name="Google Shape;222;p30"/>
          <p:cNvSpPr txBox="1"/>
          <p:nvPr>
            <p:ph idx="1" type="subTitle"/>
          </p:nvPr>
        </p:nvSpPr>
        <p:spPr>
          <a:xfrm>
            <a:off x="311675" y="42315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1600"/>
              <a:buNone/>
              <a:defRPr sz="1600">
                <a:solidFill>
                  <a:schemeClr val="lt1"/>
                </a:solidFill>
              </a:defRPr>
            </a:lvl1pPr>
            <a:lvl2pPr lvl="1" algn="ctr">
              <a:lnSpc>
                <a:spcPct val="100000"/>
              </a:lnSpc>
              <a:spcBef>
                <a:spcPts val="0"/>
              </a:spcBef>
              <a:spcAft>
                <a:spcPts val="0"/>
              </a:spcAft>
              <a:buClr>
                <a:schemeClr val="lt1"/>
              </a:buClr>
              <a:buSzPts val="2800"/>
              <a:buNone/>
              <a:defRPr sz="2800">
                <a:solidFill>
                  <a:schemeClr val="lt1"/>
                </a:solidFill>
              </a:defRPr>
            </a:lvl2pPr>
            <a:lvl3pPr lvl="2" algn="ctr">
              <a:lnSpc>
                <a:spcPct val="100000"/>
              </a:lnSpc>
              <a:spcBef>
                <a:spcPts val="0"/>
              </a:spcBef>
              <a:spcAft>
                <a:spcPts val="0"/>
              </a:spcAft>
              <a:buClr>
                <a:schemeClr val="lt1"/>
              </a:buClr>
              <a:buSzPts val="2800"/>
              <a:buNone/>
              <a:defRPr sz="2800">
                <a:solidFill>
                  <a:schemeClr val="lt1"/>
                </a:solidFill>
              </a:defRPr>
            </a:lvl3pPr>
            <a:lvl4pPr lvl="3" algn="ctr">
              <a:lnSpc>
                <a:spcPct val="100000"/>
              </a:lnSpc>
              <a:spcBef>
                <a:spcPts val="0"/>
              </a:spcBef>
              <a:spcAft>
                <a:spcPts val="0"/>
              </a:spcAft>
              <a:buClr>
                <a:schemeClr val="lt1"/>
              </a:buClr>
              <a:buSzPts val="2800"/>
              <a:buNone/>
              <a:defRPr sz="2800">
                <a:solidFill>
                  <a:schemeClr val="lt1"/>
                </a:solidFill>
              </a:defRPr>
            </a:lvl4pPr>
            <a:lvl5pPr lvl="4" algn="ctr">
              <a:lnSpc>
                <a:spcPct val="100000"/>
              </a:lnSpc>
              <a:spcBef>
                <a:spcPts val="0"/>
              </a:spcBef>
              <a:spcAft>
                <a:spcPts val="0"/>
              </a:spcAft>
              <a:buClr>
                <a:schemeClr val="lt1"/>
              </a:buClr>
              <a:buSzPts val="2800"/>
              <a:buNone/>
              <a:defRPr sz="2800">
                <a:solidFill>
                  <a:schemeClr val="lt1"/>
                </a:solidFill>
              </a:defRPr>
            </a:lvl5pPr>
            <a:lvl6pPr lvl="5" algn="ctr">
              <a:lnSpc>
                <a:spcPct val="100000"/>
              </a:lnSpc>
              <a:spcBef>
                <a:spcPts val="0"/>
              </a:spcBef>
              <a:spcAft>
                <a:spcPts val="0"/>
              </a:spcAft>
              <a:buClr>
                <a:schemeClr val="lt1"/>
              </a:buClr>
              <a:buSzPts val="2800"/>
              <a:buNone/>
              <a:defRPr sz="2800">
                <a:solidFill>
                  <a:schemeClr val="lt1"/>
                </a:solidFill>
              </a:defRPr>
            </a:lvl6pPr>
            <a:lvl7pPr lvl="6" algn="ctr">
              <a:lnSpc>
                <a:spcPct val="100000"/>
              </a:lnSpc>
              <a:spcBef>
                <a:spcPts val="0"/>
              </a:spcBef>
              <a:spcAft>
                <a:spcPts val="0"/>
              </a:spcAft>
              <a:buClr>
                <a:schemeClr val="lt1"/>
              </a:buClr>
              <a:buSzPts val="2800"/>
              <a:buNone/>
              <a:defRPr sz="2800">
                <a:solidFill>
                  <a:schemeClr val="lt1"/>
                </a:solidFill>
              </a:defRPr>
            </a:lvl7pPr>
            <a:lvl8pPr lvl="7" algn="ctr">
              <a:lnSpc>
                <a:spcPct val="100000"/>
              </a:lnSpc>
              <a:spcBef>
                <a:spcPts val="0"/>
              </a:spcBef>
              <a:spcAft>
                <a:spcPts val="0"/>
              </a:spcAft>
              <a:buClr>
                <a:schemeClr val="lt1"/>
              </a:buClr>
              <a:buSzPts val="2800"/>
              <a:buNone/>
              <a:defRPr sz="2800">
                <a:solidFill>
                  <a:schemeClr val="lt1"/>
                </a:solidFill>
              </a:defRPr>
            </a:lvl8pPr>
            <a:lvl9pPr lvl="8" algn="ctr">
              <a:lnSpc>
                <a:spcPct val="100000"/>
              </a:lnSpc>
              <a:spcBef>
                <a:spcPts val="0"/>
              </a:spcBef>
              <a:spcAft>
                <a:spcPts val="0"/>
              </a:spcAft>
              <a:buClr>
                <a:schemeClr val="lt1"/>
              </a:buClr>
              <a:buSzPts val="2800"/>
              <a:buNone/>
              <a:defRPr sz="2800">
                <a:solidFill>
                  <a:schemeClr val="lt1"/>
                </a:solidFill>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Learning Title Page 1" type="tx">
  <p:cSld name="TITLE_AND_BODY">
    <p:bg>
      <p:bgPr>
        <a:solidFill>
          <a:schemeClr val="dk2"/>
        </a:solidFill>
      </p:bgPr>
    </p:bg>
    <p:spTree>
      <p:nvGrpSpPr>
        <p:cNvPr id="15" name="Shape 15"/>
        <p:cNvGrpSpPr/>
        <p:nvPr/>
      </p:nvGrpSpPr>
      <p:grpSpPr>
        <a:xfrm>
          <a:off x="0" y="0"/>
          <a:ext cx="0" cy="0"/>
          <a:chOff x="0" y="0"/>
          <a:chExt cx="0" cy="0"/>
        </a:xfrm>
      </p:grpSpPr>
      <p:sp>
        <p:nvSpPr>
          <p:cNvPr id="16" name="Google Shape;16;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
        <p:nvSpPr>
          <p:cNvPr id="17" name="Google Shape;17;p4"/>
          <p:cNvSpPr/>
          <p:nvPr/>
        </p:nvSpPr>
        <p:spPr>
          <a:xfrm>
            <a:off x="-61375" y="-59625"/>
            <a:ext cx="9290400" cy="5277000"/>
          </a:xfrm>
          <a:prstGeom prst="rect">
            <a:avLst/>
          </a:prstGeom>
          <a:solidFill>
            <a:srgbClr val="2986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nvGrpSpPr>
          <p:cNvPr id="18" name="Google Shape;18;p4"/>
          <p:cNvGrpSpPr/>
          <p:nvPr/>
        </p:nvGrpSpPr>
        <p:grpSpPr>
          <a:xfrm>
            <a:off x="3078475" y="1564675"/>
            <a:ext cx="7582900" cy="6127925"/>
            <a:chOff x="3078475" y="1564675"/>
            <a:chExt cx="7582900" cy="6127925"/>
          </a:xfrm>
        </p:grpSpPr>
        <p:sp>
          <p:nvSpPr>
            <p:cNvPr id="19" name="Google Shape;19;p4"/>
            <p:cNvSpPr/>
            <p:nvPr/>
          </p:nvSpPr>
          <p:spPr>
            <a:xfrm>
              <a:off x="5517875" y="1564675"/>
              <a:ext cx="5143500" cy="5143500"/>
            </a:xfrm>
            <a:prstGeom prst="ellipse">
              <a:avLst/>
            </a:prstGeom>
            <a:solidFill>
              <a:srgbClr val="1E72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0" name="Google Shape;20;p4"/>
            <p:cNvSpPr/>
            <p:nvPr/>
          </p:nvSpPr>
          <p:spPr>
            <a:xfrm>
              <a:off x="3078475" y="3471900"/>
              <a:ext cx="4220700" cy="4220700"/>
            </a:xfrm>
            <a:prstGeom prst="ellipse">
              <a:avLst/>
            </a:prstGeom>
            <a:solidFill>
              <a:srgbClr val="1E72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sp>
        <p:nvSpPr>
          <p:cNvPr id="21" name="Google Shape;21;p4"/>
          <p:cNvSpPr txBox="1"/>
          <p:nvPr>
            <p:ph type="ctrTitle"/>
          </p:nvPr>
        </p:nvSpPr>
        <p:spPr>
          <a:xfrm>
            <a:off x="311700" y="1860700"/>
            <a:ext cx="4474800" cy="1175100"/>
          </a:xfrm>
          <a:prstGeom prst="rect">
            <a:avLst/>
          </a:prstGeom>
        </p:spPr>
        <p:txBody>
          <a:bodyPr anchorCtr="0" anchor="b" bIns="91425" lIns="91425" spcFirstLastPara="1" rIns="91425" wrap="square" tIns="91425">
            <a:normAutofit/>
          </a:bodyPr>
          <a:lstStyle>
            <a:lvl1pPr lvl="0">
              <a:spcBef>
                <a:spcPts val="0"/>
              </a:spcBef>
              <a:spcAft>
                <a:spcPts val="0"/>
              </a:spcAft>
              <a:buClr>
                <a:schemeClr val="lt1"/>
              </a:buClr>
              <a:buSzPts val="3500"/>
              <a:buNone/>
              <a:defRPr sz="3500">
                <a:solidFill>
                  <a:schemeClr val="lt1"/>
                </a:solidFill>
              </a:defRPr>
            </a:lvl1pPr>
            <a:lvl2pPr lvl="1" algn="ctr">
              <a:spcBef>
                <a:spcPts val="0"/>
              </a:spcBef>
              <a:spcAft>
                <a:spcPts val="0"/>
              </a:spcAft>
              <a:buClr>
                <a:schemeClr val="lt1"/>
              </a:buClr>
              <a:buSzPts val="3500"/>
              <a:buNone/>
              <a:defRPr sz="3500">
                <a:solidFill>
                  <a:schemeClr val="lt1"/>
                </a:solidFill>
              </a:defRPr>
            </a:lvl2pPr>
            <a:lvl3pPr lvl="2" algn="ctr">
              <a:spcBef>
                <a:spcPts val="0"/>
              </a:spcBef>
              <a:spcAft>
                <a:spcPts val="0"/>
              </a:spcAft>
              <a:buClr>
                <a:schemeClr val="lt1"/>
              </a:buClr>
              <a:buSzPts val="3500"/>
              <a:buNone/>
              <a:defRPr sz="3500">
                <a:solidFill>
                  <a:schemeClr val="lt1"/>
                </a:solidFill>
              </a:defRPr>
            </a:lvl3pPr>
            <a:lvl4pPr lvl="3" algn="ctr">
              <a:spcBef>
                <a:spcPts val="0"/>
              </a:spcBef>
              <a:spcAft>
                <a:spcPts val="0"/>
              </a:spcAft>
              <a:buClr>
                <a:schemeClr val="lt1"/>
              </a:buClr>
              <a:buSzPts val="3500"/>
              <a:buNone/>
              <a:defRPr sz="3500">
                <a:solidFill>
                  <a:schemeClr val="lt1"/>
                </a:solidFill>
              </a:defRPr>
            </a:lvl4pPr>
            <a:lvl5pPr lvl="4" algn="ctr">
              <a:spcBef>
                <a:spcPts val="0"/>
              </a:spcBef>
              <a:spcAft>
                <a:spcPts val="0"/>
              </a:spcAft>
              <a:buClr>
                <a:schemeClr val="lt1"/>
              </a:buClr>
              <a:buSzPts val="3500"/>
              <a:buNone/>
              <a:defRPr sz="3500">
                <a:solidFill>
                  <a:schemeClr val="lt1"/>
                </a:solidFill>
              </a:defRPr>
            </a:lvl5pPr>
            <a:lvl6pPr lvl="5" algn="ctr">
              <a:spcBef>
                <a:spcPts val="0"/>
              </a:spcBef>
              <a:spcAft>
                <a:spcPts val="0"/>
              </a:spcAft>
              <a:buClr>
                <a:schemeClr val="lt1"/>
              </a:buClr>
              <a:buSzPts val="3500"/>
              <a:buNone/>
              <a:defRPr sz="3500">
                <a:solidFill>
                  <a:schemeClr val="lt1"/>
                </a:solidFill>
              </a:defRPr>
            </a:lvl6pPr>
            <a:lvl7pPr lvl="6" algn="ctr">
              <a:spcBef>
                <a:spcPts val="0"/>
              </a:spcBef>
              <a:spcAft>
                <a:spcPts val="0"/>
              </a:spcAft>
              <a:buClr>
                <a:schemeClr val="lt1"/>
              </a:buClr>
              <a:buSzPts val="3500"/>
              <a:buNone/>
              <a:defRPr sz="3500">
                <a:solidFill>
                  <a:schemeClr val="lt1"/>
                </a:solidFill>
              </a:defRPr>
            </a:lvl7pPr>
            <a:lvl8pPr lvl="7" algn="ctr">
              <a:spcBef>
                <a:spcPts val="0"/>
              </a:spcBef>
              <a:spcAft>
                <a:spcPts val="0"/>
              </a:spcAft>
              <a:buClr>
                <a:schemeClr val="lt1"/>
              </a:buClr>
              <a:buSzPts val="3500"/>
              <a:buNone/>
              <a:defRPr sz="3500">
                <a:solidFill>
                  <a:schemeClr val="lt1"/>
                </a:solidFill>
              </a:defRPr>
            </a:lvl8pPr>
            <a:lvl9pPr lvl="8" algn="ctr">
              <a:spcBef>
                <a:spcPts val="0"/>
              </a:spcBef>
              <a:spcAft>
                <a:spcPts val="0"/>
              </a:spcAft>
              <a:buClr>
                <a:schemeClr val="lt1"/>
              </a:buClr>
              <a:buSzPts val="3500"/>
              <a:buNone/>
              <a:defRPr sz="3500">
                <a:solidFill>
                  <a:schemeClr val="lt1"/>
                </a:solidFill>
              </a:defRPr>
            </a:lvl9pPr>
          </a:lstStyle>
          <a:p/>
        </p:txBody>
      </p:sp>
      <p:sp>
        <p:nvSpPr>
          <p:cNvPr id="22" name="Google Shape;22;p4"/>
          <p:cNvSpPr txBox="1"/>
          <p:nvPr>
            <p:ph idx="1" type="subTitle"/>
          </p:nvPr>
        </p:nvSpPr>
        <p:spPr>
          <a:xfrm>
            <a:off x="311700" y="3100300"/>
            <a:ext cx="53427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1600"/>
              <a:buNone/>
              <a:defRPr sz="1600">
                <a:solidFill>
                  <a:schemeClr val="lt1"/>
                </a:solidFill>
              </a:defRPr>
            </a:lvl1pPr>
            <a:lvl2pPr lvl="1" algn="ctr">
              <a:lnSpc>
                <a:spcPct val="100000"/>
              </a:lnSpc>
              <a:spcBef>
                <a:spcPts val="0"/>
              </a:spcBef>
              <a:spcAft>
                <a:spcPts val="0"/>
              </a:spcAft>
              <a:buClr>
                <a:schemeClr val="lt1"/>
              </a:buClr>
              <a:buSzPts val="2800"/>
              <a:buNone/>
              <a:defRPr sz="2800">
                <a:solidFill>
                  <a:schemeClr val="lt1"/>
                </a:solidFill>
              </a:defRPr>
            </a:lvl2pPr>
            <a:lvl3pPr lvl="2" algn="ctr">
              <a:lnSpc>
                <a:spcPct val="100000"/>
              </a:lnSpc>
              <a:spcBef>
                <a:spcPts val="0"/>
              </a:spcBef>
              <a:spcAft>
                <a:spcPts val="0"/>
              </a:spcAft>
              <a:buClr>
                <a:schemeClr val="lt1"/>
              </a:buClr>
              <a:buSzPts val="2800"/>
              <a:buNone/>
              <a:defRPr sz="2800">
                <a:solidFill>
                  <a:schemeClr val="lt1"/>
                </a:solidFill>
              </a:defRPr>
            </a:lvl3pPr>
            <a:lvl4pPr lvl="3" algn="ctr">
              <a:lnSpc>
                <a:spcPct val="100000"/>
              </a:lnSpc>
              <a:spcBef>
                <a:spcPts val="0"/>
              </a:spcBef>
              <a:spcAft>
                <a:spcPts val="0"/>
              </a:spcAft>
              <a:buClr>
                <a:schemeClr val="lt1"/>
              </a:buClr>
              <a:buSzPts val="2800"/>
              <a:buNone/>
              <a:defRPr sz="2800">
                <a:solidFill>
                  <a:schemeClr val="lt1"/>
                </a:solidFill>
              </a:defRPr>
            </a:lvl4pPr>
            <a:lvl5pPr lvl="4" algn="ctr">
              <a:lnSpc>
                <a:spcPct val="100000"/>
              </a:lnSpc>
              <a:spcBef>
                <a:spcPts val="0"/>
              </a:spcBef>
              <a:spcAft>
                <a:spcPts val="0"/>
              </a:spcAft>
              <a:buClr>
                <a:schemeClr val="lt1"/>
              </a:buClr>
              <a:buSzPts val="2800"/>
              <a:buNone/>
              <a:defRPr sz="2800">
                <a:solidFill>
                  <a:schemeClr val="lt1"/>
                </a:solidFill>
              </a:defRPr>
            </a:lvl5pPr>
            <a:lvl6pPr lvl="5" algn="ctr">
              <a:lnSpc>
                <a:spcPct val="100000"/>
              </a:lnSpc>
              <a:spcBef>
                <a:spcPts val="0"/>
              </a:spcBef>
              <a:spcAft>
                <a:spcPts val="0"/>
              </a:spcAft>
              <a:buClr>
                <a:schemeClr val="lt1"/>
              </a:buClr>
              <a:buSzPts val="2800"/>
              <a:buNone/>
              <a:defRPr sz="2800">
                <a:solidFill>
                  <a:schemeClr val="lt1"/>
                </a:solidFill>
              </a:defRPr>
            </a:lvl6pPr>
            <a:lvl7pPr lvl="6" algn="ctr">
              <a:lnSpc>
                <a:spcPct val="100000"/>
              </a:lnSpc>
              <a:spcBef>
                <a:spcPts val="0"/>
              </a:spcBef>
              <a:spcAft>
                <a:spcPts val="0"/>
              </a:spcAft>
              <a:buClr>
                <a:schemeClr val="lt1"/>
              </a:buClr>
              <a:buSzPts val="2800"/>
              <a:buNone/>
              <a:defRPr sz="2800">
                <a:solidFill>
                  <a:schemeClr val="lt1"/>
                </a:solidFill>
              </a:defRPr>
            </a:lvl7pPr>
            <a:lvl8pPr lvl="7" algn="ctr">
              <a:lnSpc>
                <a:spcPct val="100000"/>
              </a:lnSpc>
              <a:spcBef>
                <a:spcPts val="0"/>
              </a:spcBef>
              <a:spcAft>
                <a:spcPts val="0"/>
              </a:spcAft>
              <a:buClr>
                <a:schemeClr val="lt1"/>
              </a:buClr>
              <a:buSzPts val="2800"/>
              <a:buNone/>
              <a:defRPr sz="2800">
                <a:solidFill>
                  <a:schemeClr val="lt1"/>
                </a:solidFill>
              </a:defRPr>
            </a:lvl8pPr>
            <a:lvl9pPr lvl="8" algn="ctr">
              <a:lnSpc>
                <a:spcPct val="100000"/>
              </a:lnSpc>
              <a:spcBef>
                <a:spcPts val="0"/>
              </a:spcBef>
              <a:spcAft>
                <a:spcPts val="0"/>
              </a:spcAft>
              <a:buClr>
                <a:schemeClr val="lt1"/>
              </a:buClr>
              <a:buSzPts val="2800"/>
              <a:buNone/>
              <a:defRPr sz="2800">
                <a:solidFill>
                  <a:schemeClr val="lt1"/>
                </a:solidFill>
              </a:defRPr>
            </a:lvl9pPr>
          </a:lstStyle>
          <a:p/>
        </p:txBody>
      </p:sp>
      <p:pic>
        <p:nvPicPr>
          <p:cNvPr id="23" name="Google Shape;23;p4"/>
          <p:cNvPicPr preferRelativeResize="0"/>
          <p:nvPr/>
        </p:nvPicPr>
        <p:blipFill>
          <a:blip r:embed="rId2">
            <a:alphaModFix/>
          </a:blip>
          <a:stretch>
            <a:fillRect/>
          </a:stretch>
        </p:blipFill>
        <p:spPr>
          <a:xfrm>
            <a:off x="450000" y="449992"/>
            <a:ext cx="1277200" cy="397216"/>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School Title Page 6">
  <p:cSld name="CUSTOM_8_2_1_1_1_1">
    <p:spTree>
      <p:nvGrpSpPr>
        <p:cNvPr id="223" name="Shape 223"/>
        <p:cNvGrpSpPr/>
        <p:nvPr/>
      </p:nvGrpSpPr>
      <p:grpSpPr>
        <a:xfrm>
          <a:off x="0" y="0"/>
          <a:ext cx="0" cy="0"/>
          <a:chOff x="0" y="0"/>
          <a:chExt cx="0" cy="0"/>
        </a:xfrm>
      </p:grpSpPr>
      <p:pic>
        <p:nvPicPr>
          <p:cNvPr id="224" name="Google Shape;224;p31"/>
          <p:cNvPicPr preferRelativeResize="0"/>
          <p:nvPr/>
        </p:nvPicPr>
        <p:blipFill rotWithShape="1">
          <a:blip r:embed="rId2">
            <a:alphaModFix/>
          </a:blip>
          <a:srcRect b="0" l="7084" r="-1157" t="0"/>
          <a:stretch/>
        </p:blipFill>
        <p:spPr>
          <a:xfrm>
            <a:off x="3675475" y="-211338"/>
            <a:ext cx="8038973" cy="5566175"/>
          </a:xfrm>
          <a:prstGeom prst="rect">
            <a:avLst/>
          </a:prstGeom>
          <a:noFill/>
          <a:ln>
            <a:noFill/>
          </a:ln>
        </p:spPr>
      </p:pic>
      <p:sp>
        <p:nvSpPr>
          <p:cNvPr id="225" name="Google Shape;225;p31"/>
          <p:cNvSpPr/>
          <p:nvPr/>
        </p:nvSpPr>
        <p:spPr>
          <a:xfrm>
            <a:off x="-90450" y="-104850"/>
            <a:ext cx="4773900" cy="5566200"/>
          </a:xfrm>
          <a:prstGeom prst="rect">
            <a:avLst/>
          </a:prstGeom>
          <a:solidFill>
            <a:srgbClr val="1167F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226" name="Google Shape;226;p31"/>
          <p:cNvPicPr preferRelativeResize="0"/>
          <p:nvPr/>
        </p:nvPicPr>
        <p:blipFill rotWithShape="1">
          <a:blip r:embed="rId3">
            <a:alphaModFix/>
          </a:blip>
          <a:srcRect b="0" l="0" r="0" t="0"/>
          <a:stretch/>
        </p:blipFill>
        <p:spPr>
          <a:xfrm flipH="1" rot="10800000">
            <a:off x="-8783475" y="682638"/>
            <a:ext cx="14536750" cy="5302225"/>
          </a:xfrm>
          <a:prstGeom prst="rect">
            <a:avLst/>
          </a:prstGeom>
          <a:noFill/>
          <a:ln>
            <a:noFill/>
          </a:ln>
        </p:spPr>
      </p:pic>
      <p:pic>
        <p:nvPicPr>
          <p:cNvPr id="227" name="Google Shape;227;p31"/>
          <p:cNvPicPr preferRelativeResize="0"/>
          <p:nvPr/>
        </p:nvPicPr>
        <p:blipFill rotWithShape="1">
          <a:blip r:embed="rId4">
            <a:alphaModFix/>
          </a:blip>
          <a:srcRect b="-30065" l="-9228" r="-16321" t="-21015"/>
          <a:stretch/>
        </p:blipFill>
        <p:spPr>
          <a:xfrm>
            <a:off x="353350" y="383950"/>
            <a:ext cx="1857377" cy="565275"/>
          </a:xfrm>
          <a:prstGeom prst="rect">
            <a:avLst/>
          </a:prstGeom>
          <a:noFill/>
          <a:ln>
            <a:noFill/>
          </a:ln>
        </p:spPr>
      </p:pic>
      <p:sp>
        <p:nvSpPr>
          <p:cNvPr id="228" name="Google Shape;228;p31"/>
          <p:cNvSpPr txBox="1"/>
          <p:nvPr>
            <p:ph type="ctrTitle"/>
          </p:nvPr>
        </p:nvSpPr>
        <p:spPr>
          <a:xfrm>
            <a:off x="311675" y="2991925"/>
            <a:ext cx="4515300" cy="1175100"/>
          </a:xfrm>
          <a:prstGeom prst="rect">
            <a:avLst/>
          </a:prstGeom>
        </p:spPr>
        <p:txBody>
          <a:bodyPr anchorCtr="0" anchor="b" bIns="91425" lIns="91425" spcFirstLastPara="1" rIns="91425" wrap="square" tIns="91425">
            <a:normAutofit/>
          </a:bodyPr>
          <a:lstStyle>
            <a:lvl1pPr lvl="0">
              <a:spcBef>
                <a:spcPts val="0"/>
              </a:spcBef>
              <a:spcAft>
                <a:spcPts val="0"/>
              </a:spcAft>
              <a:buClr>
                <a:schemeClr val="lt1"/>
              </a:buClr>
              <a:buSzPts val="3500"/>
              <a:buNone/>
              <a:defRPr sz="3500">
                <a:solidFill>
                  <a:schemeClr val="lt1"/>
                </a:solidFill>
              </a:defRPr>
            </a:lvl1pPr>
            <a:lvl2pPr lvl="1" algn="ctr">
              <a:spcBef>
                <a:spcPts val="0"/>
              </a:spcBef>
              <a:spcAft>
                <a:spcPts val="0"/>
              </a:spcAft>
              <a:buClr>
                <a:schemeClr val="lt1"/>
              </a:buClr>
              <a:buSzPts val="3500"/>
              <a:buNone/>
              <a:defRPr sz="3500">
                <a:solidFill>
                  <a:schemeClr val="lt1"/>
                </a:solidFill>
              </a:defRPr>
            </a:lvl2pPr>
            <a:lvl3pPr lvl="2" algn="ctr">
              <a:spcBef>
                <a:spcPts val="0"/>
              </a:spcBef>
              <a:spcAft>
                <a:spcPts val="0"/>
              </a:spcAft>
              <a:buClr>
                <a:schemeClr val="lt1"/>
              </a:buClr>
              <a:buSzPts val="3500"/>
              <a:buNone/>
              <a:defRPr sz="3500">
                <a:solidFill>
                  <a:schemeClr val="lt1"/>
                </a:solidFill>
              </a:defRPr>
            </a:lvl3pPr>
            <a:lvl4pPr lvl="3" algn="ctr">
              <a:spcBef>
                <a:spcPts val="0"/>
              </a:spcBef>
              <a:spcAft>
                <a:spcPts val="0"/>
              </a:spcAft>
              <a:buClr>
                <a:schemeClr val="lt1"/>
              </a:buClr>
              <a:buSzPts val="3500"/>
              <a:buNone/>
              <a:defRPr sz="3500">
                <a:solidFill>
                  <a:schemeClr val="lt1"/>
                </a:solidFill>
              </a:defRPr>
            </a:lvl4pPr>
            <a:lvl5pPr lvl="4" algn="ctr">
              <a:spcBef>
                <a:spcPts val="0"/>
              </a:spcBef>
              <a:spcAft>
                <a:spcPts val="0"/>
              </a:spcAft>
              <a:buClr>
                <a:schemeClr val="lt1"/>
              </a:buClr>
              <a:buSzPts val="3500"/>
              <a:buNone/>
              <a:defRPr sz="3500">
                <a:solidFill>
                  <a:schemeClr val="lt1"/>
                </a:solidFill>
              </a:defRPr>
            </a:lvl5pPr>
            <a:lvl6pPr lvl="5" algn="ctr">
              <a:spcBef>
                <a:spcPts val="0"/>
              </a:spcBef>
              <a:spcAft>
                <a:spcPts val="0"/>
              </a:spcAft>
              <a:buClr>
                <a:schemeClr val="lt1"/>
              </a:buClr>
              <a:buSzPts val="3500"/>
              <a:buNone/>
              <a:defRPr sz="3500">
                <a:solidFill>
                  <a:schemeClr val="lt1"/>
                </a:solidFill>
              </a:defRPr>
            </a:lvl6pPr>
            <a:lvl7pPr lvl="6" algn="ctr">
              <a:spcBef>
                <a:spcPts val="0"/>
              </a:spcBef>
              <a:spcAft>
                <a:spcPts val="0"/>
              </a:spcAft>
              <a:buClr>
                <a:schemeClr val="lt1"/>
              </a:buClr>
              <a:buSzPts val="3500"/>
              <a:buNone/>
              <a:defRPr sz="3500">
                <a:solidFill>
                  <a:schemeClr val="lt1"/>
                </a:solidFill>
              </a:defRPr>
            </a:lvl7pPr>
            <a:lvl8pPr lvl="7" algn="ctr">
              <a:spcBef>
                <a:spcPts val="0"/>
              </a:spcBef>
              <a:spcAft>
                <a:spcPts val="0"/>
              </a:spcAft>
              <a:buClr>
                <a:schemeClr val="lt1"/>
              </a:buClr>
              <a:buSzPts val="3500"/>
              <a:buNone/>
              <a:defRPr sz="3500">
                <a:solidFill>
                  <a:schemeClr val="lt1"/>
                </a:solidFill>
              </a:defRPr>
            </a:lvl8pPr>
            <a:lvl9pPr lvl="8" algn="ctr">
              <a:spcBef>
                <a:spcPts val="0"/>
              </a:spcBef>
              <a:spcAft>
                <a:spcPts val="0"/>
              </a:spcAft>
              <a:buClr>
                <a:schemeClr val="lt1"/>
              </a:buClr>
              <a:buSzPts val="3500"/>
              <a:buNone/>
              <a:defRPr sz="3500">
                <a:solidFill>
                  <a:schemeClr val="lt1"/>
                </a:solidFill>
              </a:defRPr>
            </a:lvl9pPr>
          </a:lstStyle>
          <a:p/>
        </p:txBody>
      </p:sp>
      <p:sp>
        <p:nvSpPr>
          <p:cNvPr id="229" name="Google Shape;229;p31"/>
          <p:cNvSpPr txBox="1"/>
          <p:nvPr>
            <p:ph idx="1" type="subTitle"/>
          </p:nvPr>
        </p:nvSpPr>
        <p:spPr>
          <a:xfrm>
            <a:off x="311675" y="42315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1600"/>
              <a:buNone/>
              <a:defRPr sz="1600">
                <a:solidFill>
                  <a:schemeClr val="lt1"/>
                </a:solidFill>
              </a:defRPr>
            </a:lvl1pPr>
            <a:lvl2pPr lvl="1" algn="ctr">
              <a:lnSpc>
                <a:spcPct val="100000"/>
              </a:lnSpc>
              <a:spcBef>
                <a:spcPts val="0"/>
              </a:spcBef>
              <a:spcAft>
                <a:spcPts val="0"/>
              </a:spcAft>
              <a:buClr>
                <a:schemeClr val="lt1"/>
              </a:buClr>
              <a:buSzPts val="2800"/>
              <a:buNone/>
              <a:defRPr sz="2800">
                <a:solidFill>
                  <a:schemeClr val="lt1"/>
                </a:solidFill>
              </a:defRPr>
            </a:lvl2pPr>
            <a:lvl3pPr lvl="2" algn="ctr">
              <a:lnSpc>
                <a:spcPct val="100000"/>
              </a:lnSpc>
              <a:spcBef>
                <a:spcPts val="0"/>
              </a:spcBef>
              <a:spcAft>
                <a:spcPts val="0"/>
              </a:spcAft>
              <a:buClr>
                <a:schemeClr val="lt1"/>
              </a:buClr>
              <a:buSzPts val="2800"/>
              <a:buNone/>
              <a:defRPr sz="2800">
                <a:solidFill>
                  <a:schemeClr val="lt1"/>
                </a:solidFill>
              </a:defRPr>
            </a:lvl3pPr>
            <a:lvl4pPr lvl="3" algn="ctr">
              <a:lnSpc>
                <a:spcPct val="100000"/>
              </a:lnSpc>
              <a:spcBef>
                <a:spcPts val="0"/>
              </a:spcBef>
              <a:spcAft>
                <a:spcPts val="0"/>
              </a:spcAft>
              <a:buClr>
                <a:schemeClr val="lt1"/>
              </a:buClr>
              <a:buSzPts val="2800"/>
              <a:buNone/>
              <a:defRPr sz="2800">
                <a:solidFill>
                  <a:schemeClr val="lt1"/>
                </a:solidFill>
              </a:defRPr>
            </a:lvl4pPr>
            <a:lvl5pPr lvl="4" algn="ctr">
              <a:lnSpc>
                <a:spcPct val="100000"/>
              </a:lnSpc>
              <a:spcBef>
                <a:spcPts val="0"/>
              </a:spcBef>
              <a:spcAft>
                <a:spcPts val="0"/>
              </a:spcAft>
              <a:buClr>
                <a:schemeClr val="lt1"/>
              </a:buClr>
              <a:buSzPts val="2800"/>
              <a:buNone/>
              <a:defRPr sz="2800">
                <a:solidFill>
                  <a:schemeClr val="lt1"/>
                </a:solidFill>
              </a:defRPr>
            </a:lvl5pPr>
            <a:lvl6pPr lvl="5" algn="ctr">
              <a:lnSpc>
                <a:spcPct val="100000"/>
              </a:lnSpc>
              <a:spcBef>
                <a:spcPts val="0"/>
              </a:spcBef>
              <a:spcAft>
                <a:spcPts val="0"/>
              </a:spcAft>
              <a:buClr>
                <a:schemeClr val="lt1"/>
              </a:buClr>
              <a:buSzPts val="2800"/>
              <a:buNone/>
              <a:defRPr sz="2800">
                <a:solidFill>
                  <a:schemeClr val="lt1"/>
                </a:solidFill>
              </a:defRPr>
            </a:lvl6pPr>
            <a:lvl7pPr lvl="6" algn="ctr">
              <a:lnSpc>
                <a:spcPct val="100000"/>
              </a:lnSpc>
              <a:spcBef>
                <a:spcPts val="0"/>
              </a:spcBef>
              <a:spcAft>
                <a:spcPts val="0"/>
              </a:spcAft>
              <a:buClr>
                <a:schemeClr val="lt1"/>
              </a:buClr>
              <a:buSzPts val="2800"/>
              <a:buNone/>
              <a:defRPr sz="2800">
                <a:solidFill>
                  <a:schemeClr val="lt1"/>
                </a:solidFill>
              </a:defRPr>
            </a:lvl7pPr>
            <a:lvl8pPr lvl="7" algn="ctr">
              <a:lnSpc>
                <a:spcPct val="100000"/>
              </a:lnSpc>
              <a:spcBef>
                <a:spcPts val="0"/>
              </a:spcBef>
              <a:spcAft>
                <a:spcPts val="0"/>
              </a:spcAft>
              <a:buClr>
                <a:schemeClr val="lt1"/>
              </a:buClr>
              <a:buSzPts val="2800"/>
              <a:buNone/>
              <a:defRPr sz="2800">
                <a:solidFill>
                  <a:schemeClr val="lt1"/>
                </a:solidFill>
              </a:defRPr>
            </a:lvl8pPr>
            <a:lvl9pPr lvl="8" algn="ctr">
              <a:lnSpc>
                <a:spcPct val="100000"/>
              </a:lnSpc>
              <a:spcBef>
                <a:spcPts val="0"/>
              </a:spcBef>
              <a:spcAft>
                <a:spcPts val="0"/>
              </a:spcAft>
              <a:buClr>
                <a:schemeClr val="lt1"/>
              </a:buClr>
              <a:buSzPts val="2800"/>
              <a:buNone/>
              <a:defRPr sz="2800">
                <a:solidFill>
                  <a:schemeClr val="lt1"/>
                </a:solidFill>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School Title Page 7">
  <p:cSld name="CUSTOM_8_2_1_1_1_1_1">
    <p:spTree>
      <p:nvGrpSpPr>
        <p:cNvPr id="230" name="Shape 230"/>
        <p:cNvGrpSpPr/>
        <p:nvPr/>
      </p:nvGrpSpPr>
      <p:grpSpPr>
        <a:xfrm>
          <a:off x="0" y="0"/>
          <a:ext cx="0" cy="0"/>
          <a:chOff x="0" y="0"/>
          <a:chExt cx="0" cy="0"/>
        </a:xfrm>
      </p:grpSpPr>
      <p:pic>
        <p:nvPicPr>
          <p:cNvPr id="231" name="Google Shape;231;p32"/>
          <p:cNvPicPr preferRelativeResize="0"/>
          <p:nvPr/>
        </p:nvPicPr>
        <p:blipFill rotWithShape="1">
          <a:blip r:embed="rId2">
            <a:alphaModFix/>
          </a:blip>
          <a:srcRect b="0" l="7084" r="-1157" t="0"/>
          <a:stretch/>
        </p:blipFill>
        <p:spPr>
          <a:xfrm flipH="1">
            <a:off x="-190760" y="-122550"/>
            <a:ext cx="9436073" cy="6533548"/>
          </a:xfrm>
          <a:prstGeom prst="rect">
            <a:avLst/>
          </a:prstGeom>
          <a:noFill/>
          <a:ln>
            <a:noFill/>
          </a:ln>
        </p:spPr>
      </p:pic>
      <p:pic>
        <p:nvPicPr>
          <p:cNvPr id="232" name="Google Shape;232;p32"/>
          <p:cNvPicPr preferRelativeResize="0"/>
          <p:nvPr/>
        </p:nvPicPr>
        <p:blipFill rotWithShape="1">
          <a:blip r:embed="rId3">
            <a:alphaModFix/>
          </a:blip>
          <a:srcRect b="0" l="0" r="0" t="0"/>
          <a:stretch/>
        </p:blipFill>
        <p:spPr>
          <a:xfrm flipH="1" rot="10800000">
            <a:off x="-2641250" y="2080699"/>
            <a:ext cx="8396948" cy="3062801"/>
          </a:xfrm>
          <a:prstGeom prst="rect">
            <a:avLst/>
          </a:prstGeom>
          <a:noFill/>
          <a:ln>
            <a:noFill/>
          </a:ln>
        </p:spPr>
      </p:pic>
      <p:sp>
        <p:nvSpPr>
          <p:cNvPr id="233" name="Google Shape;233;p32"/>
          <p:cNvSpPr txBox="1"/>
          <p:nvPr>
            <p:ph type="ctrTitle"/>
          </p:nvPr>
        </p:nvSpPr>
        <p:spPr>
          <a:xfrm>
            <a:off x="311675" y="2991925"/>
            <a:ext cx="4515300" cy="1175100"/>
          </a:xfrm>
          <a:prstGeom prst="rect">
            <a:avLst/>
          </a:prstGeom>
        </p:spPr>
        <p:txBody>
          <a:bodyPr anchorCtr="0" anchor="b" bIns="91425" lIns="91425" spcFirstLastPara="1" rIns="91425" wrap="square" tIns="91425">
            <a:normAutofit/>
          </a:bodyPr>
          <a:lstStyle>
            <a:lvl1pPr lvl="0">
              <a:spcBef>
                <a:spcPts val="0"/>
              </a:spcBef>
              <a:spcAft>
                <a:spcPts val="0"/>
              </a:spcAft>
              <a:buClr>
                <a:schemeClr val="lt1"/>
              </a:buClr>
              <a:buSzPts val="3500"/>
              <a:buNone/>
              <a:defRPr sz="3500">
                <a:solidFill>
                  <a:schemeClr val="lt1"/>
                </a:solidFill>
              </a:defRPr>
            </a:lvl1pPr>
            <a:lvl2pPr lvl="1" algn="ctr">
              <a:spcBef>
                <a:spcPts val="0"/>
              </a:spcBef>
              <a:spcAft>
                <a:spcPts val="0"/>
              </a:spcAft>
              <a:buClr>
                <a:schemeClr val="lt1"/>
              </a:buClr>
              <a:buSzPts val="3500"/>
              <a:buNone/>
              <a:defRPr sz="3500">
                <a:solidFill>
                  <a:schemeClr val="lt1"/>
                </a:solidFill>
              </a:defRPr>
            </a:lvl2pPr>
            <a:lvl3pPr lvl="2" algn="ctr">
              <a:spcBef>
                <a:spcPts val="0"/>
              </a:spcBef>
              <a:spcAft>
                <a:spcPts val="0"/>
              </a:spcAft>
              <a:buClr>
                <a:schemeClr val="lt1"/>
              </a:buClr>
              <a:buSzPts val="3500"/>
              <a:buNone/>
              <a:defRPr sz="3500">
                <a:solidFill>
                  <a:schemeClr val="lt1"/>
                </a:solidFill>
              </a:defRPr>
            </a:lvl3pPr>
            <a:lvl4pPr lvl="3" algn="ctr">
              <a:spcBef>
                <a:spcPts val="0"/>
              </a:spcBef>
              <a:spcAft>
                <a:spcPts val="0"/>
              </a:spcAft>
              <a:buClr>
                <a:schemeClr val="lt1"/>
              </a:buClr>
              <a:buSzPts val="3500"/>
              <a:buNone/>
              <a:defRPr sz="3500">
                <a:solidFill>
                  <a:schemeClr val="lt1"/>
                </a:solidFill>
              </a:defRPr>
            </a:lvl4pPr>
            <a:lvl5pPr lvl="4" algn="ctr">
              <a:spcBef>
                <a:spcPts val="0"/>
              </a:spcBef>
              <a:spcAft>
                <a:spcPts val="0"/>
              </a:spcAft>
              <a:buClr>
                <a:schemeClr val="lt1"/>
              </a:buClr>
              <a:buSzPts val="3500"/>
              <a:buNone/>
              <a:defRPr sz="3500">
                <a:solidFill>
                  <a:schemeClr val="lt1"/>
                </a:solidFill>
              </a:defRPr>
            </a:lvl5pPr>
            <a:lvl6pPr lvl="5" algn="ctr">
              <a:spcBef>
                <a:spcPts val="0"/>
              </a:spcBef>
              <a:spcAft>
                <a:spcPts val="0"/>
              </a:spcAft>
              <a:buClr>
                <a:schemeClr val="lt1"/>
              </a:buClr>
              <a:buSzPts val="3500"/>
              <a:buNone/>
              <a:defRPr sz="3500">
                <a:solidFill>
                  <a:schemeClr val="lt1"/>
                </a:solidFill>
              </a:defRPr>
            </a:lvl6pPr>
            <a:lvl7pPr lvl="6" algn="ctr">
              <a:spcBef>
                <a:spcPts val="0"/>
              </a:spcBef>
              <a:spcAft>
                <a:spcPts val="0"/>
              </a:spcAft>
              <a:buClr>
                <a:schemeClr val="lt1"/>
              </a:buClr>
              <a:buSzPts val="3500"/>
              <a:buNone/>
              <a:defRPr sz="3500">
                <a:solidFill>
                  <a:schemeClr val="lt1"/>
                </a:solidFill>
              </a:defRPr>
            </a:lvl7pPr>
            <a:lvl8pPr lvl="7" algn="ctr">
              <a:spcBef>
                <a:spcPts val="0"/>
              </a:spcBef>
              <a:spcAft>
                <a:spcPts val="0"/>
              </a:spcAft>
              <a:buClr>
                <a:schemeClr val="lt1"/>
              </a:buClr>
              <a:buSzPts val="3500"/>
              <a:buNone/>
              <a:defRPr sz="3500">
                <a:solidFill>
                  <a:schemeClr val="lt1"/>
                </a:solidFill>
              </a:defRPr>
            </a:lvl8pPr>
            <a:lvl9pPr lvl="8" algn="ctr">
              <a:spcBef>
                <a:spcPts val="0"/>
              </a:spcBef>
              <a:spcAft>
                <a:spcPts val="0"/>
              </a:spcAft>
              <a:buClr>
                <a:schemeClr val="lt1"/>
              </a:buClr>
              <a:buSzPts val="3500"/>
              <a:buNone/>
              <a:defRPr sz="3500">
                <a:solidFill>
                  <a:schemeClr val="lt1"/>
                </a:solidFill>
              </a:defRPr>
            </a:lvl9pPr>
          </a:lstStyle>
          <a:p/>
        </p:txBody>
      </p:sp>
      <p:sp>
        <p:nvSpPr>
          <p:cNvPr id="234" name="Google Shape;234;p32"/>
          <p:cNvSpPr txBox="1"/>
          <p:nvPr>
            <p:ph idx="1" type="subTitle"/>
          </p:nvPr>
        </p:nvSpPr>
        <p:spPr>
          <a:xfrm>
            <a:off x="311675" y="42315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1600"/>
              <a:buNone/>
              <a:defRPr sz="1600">
                <a:solidFill>
                  <a:schemeClr val="lt1"/>
                </a:solidFill>
              </a:defRPr>
            </a:lvl1pPr>
            <a:lvl2pPr lvl="1" algn="ctr">
              <a:lnSpc>
                <a:spcPct val="100000"/>
              </a:lnSpc>
              <a:spcBef>
                <a:spcPts val="0"/>
              </a:spcBef>
              <a:spcAft>
                <a:spcPts val="0"/>
              </a:spcAft>
              <a:buClr>
                <a:schemeClr val="lt1"/>
              </a:buClr>
              <a:buSzPts val="2800"/>
              <a:buNone/>
              <a:defRPr sz="2800">
                <a:solidFill>
                  <a:schemeClr val="lt1"/>
                </a:solidFill>
              </a:defRPr>
            </a:lvl2pPr>
            <a:lvl3pPr lvl="2" algn="ctr">
              <a:lnSpc>
                <a:spcPct val="100000"/>
              </a:lnSpc>
              <a:spcBef>
                <a:spcPts val="0"/>
              </a:spcBef>
              <a:spcAft>
                <a:spcPts val="0"/>
              </a:spcAft>
              <a:buClr>
                <a:schemeClr val="lt1"/>
              </a:buClr>
              <a:buSzPts val="2800"/>
              <a:buNone/>
              <a:defRPr sz="2800">
                <a:solidFill>
                  <a:schemeClr val="lt1"/>
                </a:solidFill>
              </a:defRPr>
            </a:lvl3pPr>
            <a:lvl4pPr lvl="3" algn="ctr">
              <a:lnSpc>
                <a:spcPct val="100000"/>
              </a:lnSpc>
              <a:spcBef>
                <a:spcPts val="0"/>
              </a:spcBef>
              <a:spcAft>
                <a:spcPts val="0"/>
              </a:spcAft>
              <a:buClr>
                <a:schemeClr val="lt1"/>
              </a:buClr>
              <a:buSzPts val="2800"/>
              <a:buNone/>
              <a:defRPr sz="2800">
                <a:solidFill>
                  <a:schemeClr val="lt1"/>
                </a:solidFill>
              </a:defRPr>
            </a:lvl4pPr>
            <a:lvl5pPr lvl="4" algn="ctr">
              <a:lnSpc>
                <a:spcPct val="100000"/>
              </a:lnSpc>
              <a:spcBef>
                <a:spcPts val="0"/>
              </a:spcBef>
              <a:spcAft>
                <a:spcPts val="0"/>
              </a:spcAft>
              <a:buClr>
                <a:schemeClr val="lt1"/>
              </a:buClr>
              <a:buSzPts val="2800"/>
              <a:buNone/>
              <a:defRPr sz="2800">
                <a:solidFill>
                  <a:schemeClr val="lt1"/>
                </a:solidFill>
              </a:defRPr>
            </a:lvl5pPr>
            <a:lvl6pPr lvl="5" algn="ctr">
              <a:lnSpc>
                <a:spcPct val="100000"/>
              </a:lnSpc>
              <a:spcBef>
                <a:spcPts val="0"/>
              </a:spcBef>
              <a:spcAft>
                <a:spcPts val="0"/>
              </a:spcAft>
              <a:buClr>
                <a:schemeClr val="lt1"/>
              </a:buClr>
              <a:buSzPts val="2800"/>
              <a:buNone/>
              <a:defRPr sz="2800">
                <a:solidFill>
                  <a:schemeClr val="lt1"/>
                </a:solidFill>
              </a:defRPr>
            </a:lvl6pPr>
            <a:lvl7pPr lvl="6" algn="ctr">
              <a:lnSpc>
                <a:spcPct val="100000"/>
              </a:lnSpc>
              <a:spcBef>
                <a:spcPts val="0"/>
              </a:spcBef>
              <a:spcAft>
                <a:spcPts val="0"/>
              </a:spcAft>
              <a:buClr>
                <a:schemeClr val="lt1"/>
              </a:buClr>
              <a:buSzPts val="2800"/>
              <a:buNone/>
              <a:defRPr sz="2800">
                <a:solidFill>
                  <a:schemeClr val="lt1"/>
                </a:solidFill>
              </a:defRPr>
            </a:lvl7pPr>
            <a:lvl8pPr lvl="7" algn="ctr">
              <a:lnSpc>
                <a:spcPct val="100000"/>
              </a:lnSpc>
              <a:spcBef>
                <a:spcPts val="0"/>
              </a:spcBef>
              <a:spcAft>
                <a:spcPts val="0"/>
              </a:spcAft>
              <a:buClr>
                <a:schemeClr val="lt1"/>
              </a:buClr>
              <a:buSzPts val="2800"/>
              <a:buNone/>
              <a:defRPr sz="2800">
                <a:solidFill>
                  <a:schemeClr val="lt1"/>
                </a:solidFill>
              </a:defRPr>
            </a:lvl8pPr>
            <a:lvl9pPr lvl="8" algn="ctr">
              <a:lnSpc>
                <a:spcPct val="100000"/>
              </a:lnSpc>
              <a:spcBef>
                <a:spcPts val="0"/>
              </a:spcBef>
              <a:spcAft>
                <a:spcPts val="0"/>
              </a:spcAft>
              <a:buClr>
                <a:schemeClr val="lt1"/>
              </a:buClr>
              <a:buSzPts val="2800"/>
              <a:buNone/>
              <a:defRPr sz="2800">
                <a:solidFill>
                  <a:schemeClr val="lt1"/>
                </a:solidFill>
              </a:defRPr>
            </a:lvl9pPr>
          </a:lstStyle>
          <a:p/>
        </p:txBody>
      </p:sp>
      <p:pic>
        <p:nvPicPr>
          <p:cNvPr id="235" name="Google Shape;235;p32"/>
          <p:cNvPicPr preferRelativeResize="0"/>
          <p:nvPr/>
        </p:nvPicPr>
        <p:blipFill rotWithShape="1">
          <a:blip r:embed="rId4">
            <a:alphaModFix/>
          </a:blip>
          <a:srcRect b="-16976" l="-5826" r="-5570" t="-19710"/>
          <a:stretch/>
        </p:blipFill>
        <p:spPr>
          <a:xfrm>
            <a:off x="408625" y="390750"/>
            <a:ext cx="1626598" cy="504825"/>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School Title Page 8">
  <p:cSld name="CUSTOM_8_2_1_1_1_1_1_1">
    <p:spTree>
      <p:nvGrpSpPr>
        <p:cNvPr id="236" name="Shape 236"/>
        <p:cNvGrpSpPr/>
        <p:nvPr/>
      </p:nvGrpSpPr>
      <p:grpSpPr>
        <a:xfrm>
          <a:off x="0" y="0"/>
          <a:ext cx="0" cy="0"/>
          <a:chOff x="0" y="0"/>
          <a:chExt cx="0" cy="0"/>
        </a:xfrm>
      </p:grpSpPr>
      <p:pic>
        <p:nvPicPr>
          <p:cNvPr id="237" name="Google Shape;237;p33"/>
          <p:cNvPicPr preferRelativeResize="0"/>
          <p:nvPr/>
        </p:nvPicPr>
        <p:blipFill rotWithShape="1">
          <a:blip r:embed="rId2">
            <a:alphaModFix/>
          </a:blip>
          <a:srcRect b="3180" l="12200" r="22874" t="-3180"/>
          <a:stretch/>
        </p:blipFill>
        <p:spPr>
          <a:xfrm flipH="1">
            <a:off x="3712648" y="-594475"/>
            <a:ext cx="7148452" cy="7170624"/>
          </a:xfrm>
          <a:prstGeom prst="rect">
            <a:avLst/>
          </a:prstGeom>
          <a:noFill/>
          <a:ln>
            <a:noFill/>
          </a:ln>
        </p:spPr>
      </p:pic>
      <p:pic>
        <p:nvPicPr>
          <p:cNvPr id="238" name="Google Shape;238;p33"/>
          <p:cNvPicPr preferRelativeResize="0"/>
          <p:nvPr/>
        </p:nvPicPr>
        <p:blipFill rotWithShape="1">
          <a:blip r:embed="rId3">
            <a:alphaModFix/>
          </a:blip>
          <a:srcRect b="0" l="5030" r="-5030" t="0"/>
          <a:stretch/>
        </p:blipFill>
        <p:spPr>
          <a:xfrm flipH="1" rot="10800000">
            <a:off x="-7413275" y="-18825"/>
            <a:ext cx="14131000" cy="5167725"/>
          </a:xfrm>
          <a:prstGeom prst="rect">
            <a:avLst/>
          </a:prstGeom>
          <a:noFill/>
          <a:ln>
            <a:noFill/>
          </a:ln>
        </p:spPr>
      </p:pic>
      <p:pic>
        <p:nvPicPr>
          <p:cNvPr id="239" name="Google Shape;239;p33"/>
          <p:cNvPicPr preferRelativeResize="0"/>
          <p:nvPr/>
        </p:nvPicPr>
        <p:blipFill rotWithShape="1">
          <a:blip r:embed="rId4">
            <a:alphaModFix/>
          </a:blip>
          <a:srcRect b="-30065" l="-9228" r="-16321" t="-21015"/>
          <a:stretch/>
        </p:blipFill>
        <p:spPr>
          <a:xfrm>
            <a:off x="353350" y="383950"/>
            <a:ext cx="1857377" cy="565275"/>
          </a:xfrm>
          <a:prstGeom prst="rect">
            <a:avLst/>
          </a:prstGeom>
          <a:noFill/>
          <a:ln>
            <a:noFill/>
          </a:ln>
        </p:spPr>
      </p:pic>
      <p:sp>
        <p:nvSpPr>
          <p:cNvPr id="240" name="Google Shape;240;p33"/>
          <p:cNvSpPr txBox="1"/>
          <p:nvPr>
            <p:ph type="ctrTitle"/>
          </p:nvPr>
        </p:nvSpPr>
        <p:spPr>
          <a:xfrm>
            <a:off x="311675" y="2991925"/>
            <a:ext cx="4515300" cy="1175100"/>
          </a:xfrm>
          <a:prstGeom prst="rect">
            <a:avLst/>
          </a:prstGeom>
        </p:spPr>
        <p:txBody>
          <a:bodyPr anchorCtr="0" anchor="b" bIns="91425" lIns="91425" spcFirstLastPara="1" rIns="91425" wrap="square" tIns="91425">
            <a:normAutofit/>
          </a:bodyPr>
          <a:lstStyle>
            <a:lvl1pPr lvl="0">
              <a:spcBef>
                <a:spcPts val="0"/>
              </a:spcBef>
              <a:spcAft>
                <a:spcPts val="0"/>
              </a:spcAft>
              <a:buClr>
                <a:schemeClr val="lt1"/>
              </a:buClr>
              <a:buSzPts val="3500"/>
              <a:buNone/>
              <a:defRPr sz="3500">
                <a:solidFill>
                  <a:schemeClr val="lt1"/>
                </a:solidFill>
              </a:defRPr>
            </a:lvl1pPr>
            <a:lvl2pPr lvl="1" algn="ctr">
              <a:spcBef>
                <a:spcPts val="0"/>
              </a:spcBef>
              <a:spcAft>
                <a:spcPts val="0"/>
              </a:spcAft>
              <a:buClr>
                <a:schemeClr val="lt1"/>
              </a:buClr>
              <a:buSzPts val="3500"/>
              <a:buNone/>
              <a:defRPr sz="3500">
                <a:solidFill>
                  <a:schemeClr val="lt1"/>
                </a:solidFill>
              </a:defRPr>
            </a:lvl2pPr>
            <a:lvl3pPr lvl="2" algn="ctr">
              <a:spcBef>
                <a:spcPts val="0"/>
              </a:spcBef>
              <a:spcAft>
                <a:spcPts val="0"/>
              </a:spcAft>
              <a:buClr>
                <a:schemeClr val="lt1"/>
              </a:buClr>
              <a:buSzPts val="3500"/>
              <a:buNone/>
              <a:defRPr sz="3500">
                <a:solidFill>
                  <a:schemeClr val="lt1"/>
                </a:solidFill>
              </a:defRPr>
            </a:lvl3pPr>
            <a:lvl4pPr lvl="3" algn="ctr">
              <a:spcBef>
                <a:spcPts val="0"/>
              </a:spcBef>
              <a:spcAft>
                <a:spcPts val="0"/>
              </a:spcAft>
              <a:buClr>
                <a:schemeClr val="lt1"/>
              </a:buClr>
              <a:buSzPts val="3500"/>
              <a:buNone/>
              <a:defRPr sz="3500">
                <a:solidFill>
                  <a:schemeClr val="lt1"/>
                </a:solidFill>
              </a:defRPr>
            </a:lvl4pPr>
            <a:lvl5pPr lvl="4" algn="ctr">
              <a:spcBef>
                <a:spcPts val="0"/>
              </a:spcBef>
              <a:spcAft>
                <a:spcPts val="0"/>
              </a:spcAft>
              <a:buClr>
                <a:schemeClr val="lt1"/>
              </a:buClr>
              <a:buSzPts val="3500"/>
              <a:buNone/>
              <a:defRPr sz="3500">
                <a:solidFill>
                  <a:schemeClr val="lt1"/>
                </a:solidFill>
              </a:defRPr>
            </a:lvl5pPr>
            <a:lvl6pPr lvl="5" algn="ctr">
              <a:spcBef>
                <a:spcPts val="0"/>
              </a:spcBef>
              <a:spcAft>
                <a:spcPts val="0"/>
              </a:spcAft>
              <a:buClr>
                <a:schemeClr val="lt1"/>
              </a:buClr>
              <a:buSzPts val="3500"/>
              <a:buNone/>
              <a:defRPr sz="3500">
                <a:solidFill>
                  <a:schemeClr val="lt1"/>
                </a:solidFill>
              </a:defRPr>
            </a:lvl6pPr>
            <a:lvl7pPr lvl="6" algn="ctr">
              <a:spcBef>
                <a:spcPts val="0"/>
              </a:spcBef>
              <a:spcAft>
                <a:spcPts val="0"/>
              </a:spcAft>
              <a:buClr>
                <a:schemeClr val="lt1"/>
              </a:buClr>
              <a:buSzPts val="3500"/>
              <a:buNone/>
              <a:defRPr sz="3500">
                <a:solidFill>
                  <a:schemeClr val="lt1"/>
                </a:solidFill>
              </a:defRPr>
            </a:lvl7pPr>
            <a:lvl8pPr lvl="7" algn="ctr">
              <a:spcBef>
                <a:spcPts val="0"/>
              </a:spcBef>
              <a:spcAft>
                <a:spcPts val="0"/>
              </a:spcAft>
              <a:buClr>
                <a:schemeClr val="lt1"/>
              </a:buClr>
              <a:buSzPts val="3500"/>
              <a:buNone/>
              <a:defRPr sz="3500">
                <a:solidFill>
                  <a:schemeClr val="lt1"/>
                </a:solidFill>
              </a:defRPr>
            </a:lvl8pPr>
            <a:lvl9pPr lvl="8" algn="ctr">
              <a:spcBef>
                <a:spcPts val="0"/>
              </a:spcBef>
              <a:spcAft>
                <a:spcPts val="0"/>
              </a:spcAft>
              <a:buClr>
                <a:schemeClr val="lt1"/>
              </a:buClr>
              <a:buSzPts val="3500"/>
              <a:buNone/>
              <a:defRPr sz="3500">
                <a:solidFill>
                  <a:schemeClr val="lt1"/>
                </a:solidFill>
              </a:defRPr>
            </a:lvl9pPr>
          </a:lstStyle>
          <a:p/>
        </p:txBody>
      </p:sp>
      <p:sp>
        <p:nvSpPr>
          <p:cNvPr id="241" name="Google Shape;241;p33"/>
          <p:cNvSpPr txBox="1"/>
          <p:nvPr>
            <p:ph idx="1" type="subTitle"/>
          </p:nvPr>
        </p:nvSpPr>
        <p:spPr>
          <a:xfrm>
            <a:off x="311675" y="42315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1600"/>
              <a:buNone/>
              <a:defRPr sz="1600">
                <a:solidFill>
                  <a:schemeClr val="lt1"/>
                </a:solidFill>
              </a:defRPr>
            </a:lvl1pPr>
            <a:lvl2pPr lvl="1" algn="ctr">
              <a:lnSpc>
                <a:spcPct val="100000"/>
              </a:lnSpc>
              <a:spcBef>
                <a:spcPts val="0"/>
              </a:spcBef>
              <a:spcAft>
                <a:spcPts val="0"/>
              </a:spcAft>
              <a:buClr>
                <a:schemeClr val="lt1"/>
              </a:buClr>
              <a:buSzPts val="2800"/>
              <a:buNone/>
              <a:defRPr sz="2800">
                <a:solidFill>
                  <a:schemeClr val="lt1"/>
                </a:solidFill>
              </a:defRPr>
            </a:lvl2pPr>
            <a:lvl3pPr lvl="2" algn="ctr">
              <a:lnSpc>
                <a:spcPct val="100000"/>
              </a:lnSpc>
              <a:spcBef>
                <a:spcPts val="0"/>
              </a:spcBef>
              <a:spcAft>
                <a:spcPts val="0"/>
              </a:spcAft>
              <a:buClr>
                <a:schemeClr val="lt1"/>
              </a:buClr>
              <a:buSzPts val="2800"/>
              <a:buNone/>
              <a:defRPr sz="2800">
                <a:solidFill>
                  <a:schemeClr val="lt1"/>
                </a:solidFill>
              </a:defRPr>
            </a:lvl3pPr>
            <a:lvl4pPr lvl="3" algn="ctr">
              <a:lnSpc>
                <a:spcPct val="100000"/>
              </a:lnSpc>
              <a:spcBef>
                <a:spcPts val="0"/>
              </a:spcBef>
              <a:spcAft>
                <a:spcPts val="0"/>
              </a:spcAft>
              <a:buClr>
                <a:schemeClr val="lt1"/>
              </a:buClr>
              <a:buSzPts val="2800"/>
              <a:buNone/>
              <a:defRPr sz="2800">
                <a:solidFill>
                  <a:schemeClr val="lt1"/>
                </a:solidFill>
              </a:defRPr>
            </a:lvl4pPr>
            <a:lvl5pPr lvl="4" algn="ctr">
              <a:lnSpc>
                <a:spcPct val="100000"/>
              </a:lnSpc>
              <a:spcBef>
                <a:spcPts val="0"/>
              </a:spcBef>
              <a:spcAft>
                <a:spcPts val="0"/>
              </a:spcAft>
              <a:buClr>
                <a:schemeClr val="lt1"/>
              </a:buClr>
              <a:buSzPts val="2800"/>
              <a:buNone/>
              <a:defRPr sz="2800">
                <a:solidFill>
                  <a:schemeClr val="lt1"/>
                </a:solidFill>
              </a:defRPr>
            </a:lvl5pPr>
            <a:lvl6pPr lvl="5" algn="ctr">
              <a:lnSpc>
                <a:spcPct val="100000"/>
              </a:lnSpc>
              <a:spcBef>
                <a:spcPts val="0"/>
              </a:spcBef>
              <a:spcAft>
                <a:spcPts val="0"/>
              </a:spcAft>
              <a:buClr>
                <a:schemeClr val="lt1"/>
              </a:buClr>
              <a:buSzPts val="2800"/>
              <a:buNone/>
              <a:defRPr sz="2800">
                <a:solidFill>
                  <a:schemeClr val="lt1"/>
                </a:solidFill>
              </a:defRPr>
            </a:lvl6pPr>
            <a:lvl7pPr lvl="6" algn="ctr">
              <a:lnSpc>
                <a:spcPct val="100000"/>
              </a:lnSpc>
              <a:spcBef>
                <a:spcPts val="0"/>
              </a:spcBef>
              <a:spcAft>
                <a:spcPts val="0"/>
              </a:spcAft>
              <a:buClr>
                <a:schemeClr val="lt1"/>
              </a:buClr>
              <a:buSzPts val="2800"/>
              <a:buNone/>
              <a:defRPr sz="2800">
                <a:solidFill>
                  <a:schemeClr val="lt1"/>
                </a:solidFill>
              </a:defRPr>
            </a:lvl7pPr>
            <a:lvl8pPr lvl="7" algn="ctr">
              <a:lnSpc>
                <a:spcPct val="100000"/>
              </a:lnSpc>
              <a:spcBef>
                <a:spcPts val="0"/>
              </a:spcBef>
              <a:spcAft>
                <a:spcPts val="0"/>
              </a:spcAft>
              <a:buClr>
                <a:schemeClr val="lt1"/>
              </a:buClr>
              <a:buSzPts val="2800"/>
              <a:buNone/>
              <a:defRPr sz="2800">
                <a:solidFill>
                  <a:schemeClr val="lt1"/>
                </a:solidFill>
              </a:defRPr>
            </a:lvl8pPr>
            <a:lvl9pPr lvl="8" algn="ctr">
              <a:lnSpc>
                <a:spcPct val="100000"/>
              </a:lnSpc>
              <a:spcBef>
                <a:spcPts val="0"/>
              </a:spcBef>
              <a:spcAft>
                <a:spcPts val="0"/>
              </a:spcAft>
              <a:buClr>
                <a:schemeClr val="lt1"/>
              </a:buClr>
              <a:buSzPts val="2800"/>
              <a:buNone/>
              <a:defRPr sz="2800">
                <a:solidFill>
                  <a:schemeClr val="lt1"/>
                </a:solidFill>
              </a:defRPr>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s Page 1">
  <p:cSld name="CUSTOM_8_1">
    <p:spTree>
      <p:nvGrpSpPr>
        <p:cNvPr id="242" name="Shape 242"/>
        <p:cNvGrpSpPr/>
        <p:nvPr/>
      </p:nvGrpSpPr>
      <p:grpSpPr>
        <a:xfrm>
          <a:off x="0" y="0"/>
          <a:ext cx="0" cy="0"/>
          <a:chOff x="0" y="0"/>
          <a:chExt cx="0" cy="0"/>
        </a:xfrm>
      </p:grpSpPr>
      <p:sp>
        <p:nvSpPr>
          <p:cNvPr id="243" name="Google Shape;243;p34"/>
          <p:cNvSpPr txBox="1"/>
          <p:nvPr>
            <p:ph type="title"/>
          </p:nvPr>
        </p:nvSpPr>
        <p:spPr>
          <a:xfrm>
            <a:off x="249925" y="1984575"/>
            <a:ext cx="3078600" cy="15756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sz="30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44" name="Google Shape;244;p34"/>
          <p:cNvSpPr/>
          <p:nvPr/>
        </p:nvSpPr>
        <p:spPr>
          <a:xfrm>
            <a:off x="3464000" y="-243000"/>
            <a:ext cx="6013200" cy="5629500"/>
          </a:xfrm>
          <a:prstGeom prst="roundRect">
            <a:avLst>
              <a:gd fmla="val 4050" name="adj"/>
            </a:avLst>
          </a:prstGeom>
          <a:solidFill>
            <a:srgbClr val="F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cxnSp>
        <p:nvCxnSpPr>
          <p:cNvPr id="245" name="Google Shape;245;p34"/>
          <p:cNvCxnSpPr/>
          <p:nvPr/>
        </p:nvCxnSpPr>
        <p:spPr>
          <a:xfrm>
            <a:off x="3477125" y="983625"/>
            <a:ext cx="0" cy="3093900"/>
          </a:xfrm>
          <a:prstGeom prst="straightConnector1">
            <a:avLst/>
          </a:prstGeom>
          <a:noFill/>
          <a:ln cap="flat" cmpd="sng" w="76200">
            <a:solidFill>
              <a:srgbClr val="2986FF"/>
            </a:solidFill>
            <a:prstDash val="solid"/>
            <a:round/>
            <a:headEnd len="med" w="med" type="none"/>
            <a:tailEnd len="med" w="med" type="none"/>
          </a:ln>
        </p:spPr>
      </p:cxnSp>
      <p:sp>
        <p:nvSpPr>
          <p:cNvPr id="246" name="Google Shape;246;p34"/>
          <p:cNvSpPr txBox="1"/>
          <p:nvPr>
            <p:ph idx="1" type="body"/>
          </p:nvPr>
        </p:nvSpPr>
        <p:spPr>
          <a:xfrm>
            <a:off x="3707025" y="661800"/>
            <a:ext cx="5117700" cy="3819900"/>
          </a:xfrm>
          <a:prstGeom prst="rect">
            <a:avLst/>
          </a:prstGeom>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b="1" sz="1800">
                <a:solidFill>
                  <a:schemeClr val="dk2"/>
                </a:solidFill>
              </a:defRPr>
            </a:lvl1pPr>
            <a:lvl2pPr indent="-317500" lvl="1" marL="914400">
              <a:lnSpc>
                <a:spcPct val="115000"/>
              </a:lnSpc>
              <a:spcBef>
                <a:spcPts val="0"/>
              </a:spcBef>
              <a:spcAft>
                <a:spcPts val="0"/>
              </a:spcAft>
              <a:buClr>
                <a:schemeClr val="dk2"/>
              </a:buClr>
              <a:buSzPts val="1400"/>
              <a:buChar char="○"/>
              <a:defRPr b="1">
                <a:solidFill>
                  <a:schemeClr val="dk2"/>
                </a:solidFill>
              </a:defRPr>
            </a:lvl2pPr>
            <a:lvl3pPr indent="-317500" lvl="2" marL="1371600">
              <a:lnSpc>
                <a:spcPct val="115000"/>
              </a:lnSpc>
              <a:spcBef>
                <a:spcPts val="0"/>
              </a:spcBef>
              <a:spcAft>
                <a:spcPts val="0"/>
              </a:spcAft>
              <a:buClr>
                <a:schemeClr val="dk2"/>
              </a:buClr>
              <a:buSzPts val="1400"/>
              <a:buChar char="■"/>
              <a:defRPr b="1">
                <a:solidFill>
                  <a:schemeClr val="dk2"/>
                </a:solidFill>
              </a:defRPr>
            </a:lvl3pPr>
            <a:lvl4pPr indent="-317500" lvl="3" marL="1828800">
              <a:lnSpc>
                <a:spcPct val="115000"/>
              </a:lnSpc>
              <a:spcBef>
                <a:spcPts val="0"/>
              </a:spcBef>
              <a:spcAft>
                <a:spcPts val="0"/>
              </a:spcAft>
              <a:buClr>
                <a:schemeClr val="dk2"/>
              </a:buClr>
              <a:buSzPts val="1400"/>
              <a:buChar char="●"/>
              <a:defRPr b="1">
                <a:solidFill>
                  <a:schemeClr val="dk2"/>
                </a:solidFill>
              </a:defRPr>
            </a:lvl4pPr>
            <a:lvl5pPr indent="-317500" lvl="4" marL="2286000">
              <a:lnSpc>
                <a:spcPct val="115000"/>
              </a:lnSpc>
              <a:spcBef>
                <a:spcPts val="0"/>
              </a:spcBef>
              <a:spcAft>
                <a:spcPts val="0"/>
              </a:spcAft>
              <a:buClr>
                <a:schemeClr val="dk2"/>
              </a:buClr>
              <a:buSzPts val="1400"/>
              <a:buChar char="○"/>
              <a:defRPr b="1">
                <a:solidFill>
                  <a:schemeClr val="dk2"/>
                </a:solidFill>
              </a:defRPr>
            </a:lvl5pPr>
            <a:lvl6pPr indent="-317500" lvl="5" marL="2743200">
              <a:lnSpc>
                <a:spcPct val="115000"/>
              </a:lnSpc>
              <a:spcBef>
                <a:spcPts val="0"/>
              </a:spcBef>
              <a:spcAft>
                <a:spcPts val="0"/>
              </a:spcAft>
              <a:buClr>
                <a:schemeClr val="dk2"/>
              </a:buClr>
              <a:buSzPts val="1400"/>
              <a:buChar char="■"/>
              <a:defRPr b="1">
                <a:solidFill>
                  <a:schemeClr val="dk2"/>
                </a:solidFill>
              </a:defRPr>
            </a:lvl6pPr>
            <a:lvl7pPr indent="-317500" lvl="6" marL="3200400">
              <a:lnSpc>
                <a:spcPct val="115000"/>
              </a:lnSpc>
              <a:spcBef>
                <a:spcPts val="0"/>
              </a:spcBef>
              <a:spcAft>
                <a:spcPts val="0"/>
              </a:spcAft>
              <a:buClr>
                <a:schemeClr val="dk2"/>
              </a:buClr>
              <a:buSzPts val="1400"/>
              <a:buChar char="●"/>
              <a:defRPr b="1">
                <a:solidFill>
                  <a:schemeClr val="dk2"/>
                </a:solidFill>
              </a:defRPr>
            </a:lvl7pPr>
            <a:lvl8pPr indent="-317500" lvl="7" marL="3657600">
              <a:lnSpc>
                <a:spcPct val="115000"/>
              </a:lnSpc>
              <a:spcBef>
                <a:spcPts val="0"/>
              </a:spcBef>
              <a:spcAft>
                <a:spcPts val="0"/>
              </a:spcAft>
              <a:buClr>
                <a:schemeClr val="dk2"/>
              </a:buClr>
              <a:buSzPts val="1400"/>
              <a:buChar char="○"/>
              <a:defRPr b="1">
                <a:solidFill>
                  <a:schemeClr val="dk2"/>
                </a:solidFill>
              </a:defRPr>
            </a:lvl8pPr>
            <a:lvl9pPr indent="-317500" lvl="8" marL="4114800">
              <a:lnSpc>
                <a:spcPct val="115000"/>
              </a:lnSpc>
              <a:spcBef>
                <a:spcPts val="0"/>
              </a:spcBef>
              <a:spcAft>
                <a:spcPts val="0"/>
              </a:spcAft>
              <a:buClr>
                <a:schemeClr val="dk2"/>
              </a:buClr>
              <a:buSzPts val="1400"/>
              <a:buChar char="■"/>
              <a:defRPr b="1">
                <a:solidFill>
                  <a:schemeClr val="dk2"/>
                </a:solidFill>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sic Section Header">
  <p:cSld name="TITLE_1">
    <p:spTree>
      <p:nvGrpSpPr>
        <p:cNvPr id="247" name="Shape 247"/>
        <p:cNvGrpSpPr/>
        <p:nvPr/>
      </p:nvGrpSpPr>
      <p:grpSpPr>
        <a:xfrm>
          <a:off x="0" y="0"/>
          <a:ext cx="0" cy="0"/>
          <a:chOff x="0" y="0"/>
          <a:chExt cx="0" cy="0"/>
        </a:xfrm>
      </p:grpSpPr>
      <p:sp>
        <p:nvSpPr>
          <p:cNvPr id="248" name="Google Shape;248;p35"/>
          <p:cNvSpPr txBox="1"/>
          <p:nvPr>
            <p:ph type="ctrTitle"/>
          </p:nvPr>
        </p:nvSpPr>
        <p:spPr>
          <a:xfrm>
            <a:off x="311700" y="2004575"/>
            <a:ext cx="8520600" cy="79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3500"/>
              <a:buNone/>
              <a:defRPr sz="3500"/>
            </a:lvl1pPr>
            <a:lvl2pPr lvl="1" algn="ctr">
              <a:spcBef>
                <a:spcPts val="0"/>
              </a:spcBef>
              <a:spcAft>
                <a:spcPts val="0"/>
              </a:spcAft>
              <a:buSzPts val="3500"/>
              <a:buNone/>
              <a:defRPr sz="3500"/>
            </a:lvl2pPr>
            <a:lvl3pPr lvl="2" algn="ctr">
              <a:spcBef>
                <a:spcPts val="0"/>
              </a:spcBef>
              <a:spcAft>
                <a:spcPts val="0"/>
              </a:spcAft>
              <a:buSzPts val="3500"/>
              <a:buNone/>
              <a:defRPr sz="3500"/>
            </a:lvl3pPr>
            <a:lvl4pPr lvl="3" algn="ctr">
              <a:spcBef>
                <a:spcPts val="0"/>
              </a:spcBef>
              <a:spcAft>
                <a:spcPts val="0"/>
              </a:spcAft>
              <a:buSzPts val="3500"/>
              <a:buNone/>
              <a:defRPr sz="3500"/>
            </a:lvl4pPr>
            <a:lvl5pPr lvl="4" algn="ctr">
              <a:spcBef>
                <a:spcPts val="0"/>
              </a:spcBef>
              <a:spcAft>
                <a:spcPts val="0"/>
              </a:spcAft>
              <a:buSzPts val="3500"/>
              <a:buNone/>
              <a:defRPr sz="3500"/>
            </a:lvl5pPr>
            <a:lvl6pPr lvl="5" algn="ctr">
              <a:spcBef>
                <a:spcPts val="0"/>
              </a:spcBef>
              <a:spcAft>
                <a:spcPts val="0"/>
              </a:spcAft>
              <a:buSzPts val="3500"/>
              <a:buNone/>
              <a:defRPr sz="3500"/>
            </a:lvl6pPr>
            <a:lvl7pPr lvl="6" algn="ctr">
              <a:spcBef>
                <a:spcPts val="0"/>
              </a:spcBef>
              <a:spcAft>
                <a:spcPts val="0"/>
              </a:spcAft>
              <a:buSzPts val="3500"/>
              <a:buNone/>
              <a:defRPr sz="3500"/>
            </a:lvl7pPr>
            <a:lvl8pPr lvl="7" algn="ctr">
              <a:spcBef>
                <a:spcPts val="0"/>
              </a:spcBef>
              <a:spcAft>
                <a:spcPts val="0"/>
              </a:spcAft>
              <a:buSzPts val="3500"/>
              <a:buNone/>
              <a:defRPr sz="3500"/>
            </a:lvl8pPr>
            <a:lvl9pPr lvl="8" algn="ctr">
              <a:spcBef>
                <a:spcPts val="0"/>
              </a:spcBef>
              <a:spcAft>
                <a:spcPts val="0"/>
              </a:spcAft>
              <a:buSzPts val="3500"/>
              <a:buNone/>
              <a:defRPr sz="3500"/>
            </a:lvl9pPr>
          </a:lstStyle>
          <a:p/>
        </p:txBody>
      </p:sp>
      <p:sp>
        <p:nvSpPr>
          <p:cNvPr id="249" name="Google Shape;249;p3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Learning, Home &amp; Tuition Section Header 1">
  <p:cSld name="CUSTOM_9">
    <p:bg>
      <p:bgPr>
        <a:solidFill>
          <a:schemeClr val="dk2"/>
        </a:solidFill>
      </p:bgPr>
    </p:bg>
    <p:spTree>
      <p:nvGrpSpPr>
        <p:cNvPr id="250" name="Shape 250"/>
        <p:cNvGrpSpPr/>
        <p:nvPr/>
      </p:nvGrpSpPr>
      <p:grpSpPr>
        <a:xfrm>
          <a:off x="0" y="0"/>
          <a:ext cx="0" cy="0"/>
          <a:chOff x="0" y="0"/>
          <a:chExt cx="0" cy="0"/>
        </a:xfrm>
      </p:grpSpPr>
      <p:pic>
        <p:nvPicPr>
          <p:cNvPr id="251" name="Google Shape;251;p36"/>
          <p:cNvPicPr preferRelativeResize="0"/>
          <p:nvPr/>
        </p:nvPicPr>
        <p:blipFill>
          <a:blip r:embed="rId2">
            <a:alphaModFix/>
          </a:blip>
          <a:stretch>
            <a:fillRect/>
          </a:stretch>
        </p:blipFill>
        <p:spPr>
          <a:xfrm rot="-3813672">
            <a:off x="5197964" y="1392551"/>
            <a:ext cx="4595976" cy="5074202"/>
          </a:xfrm>
          <a:prstGeom prst="rect">
            <a:avLst/>
          </a:prstGeom>
          <a:noFill/>
          <a:ln>
            <a:noFill/>
          </a:ln>
        </p:spPr>
      </p:pic>
      <p:sp>
        <p:nvSpPr>
          <p:cNvPr id="252" name="Google Shape;252;p36"/>
          <p:cNvSpPr txBox="1"/>
          <p:nvPr>
            <p:ph type="title"/>
          </p:nvPr>
        </p:nvSpPr>
        <p:spPr>
          <a:xfrm>
            <a:off x="380750" y="2087400"/>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sz="30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53" name="Google Shape;253;p36"/>
          <p:cNvSpPr txBox="1"/>
          <p:nvPr>
            <p:ph idx="1" type="subTitle"/>
          </p:nvPr>
        </p:nvSpPr>
        <p:spPr>
          <a:xfrm>
            <a:off x="380750" y="25626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2500"/>
              <a:buNone/>
              <a:defRPr sz="2500">
                <a:solidFill>
                  <a:schemeClr val="lt1"/>
                </a:solidFill>
              </a:defRPr>
            </a:lvl1pPr>
            <a:lvl2pPr lvl="1" algn="ctr">
              <a:lnSpc>
                <a:spcPct val="100000"/>
              </a:lnSpc>
              <a:spcBef>
                <a:spcPts val="0"/>
              </a:spcBef>
              <a:spcAft>
                <a:spcPts val="0"/>
              </a:spcAft>
              <a:buClr>
                <a:schemeClr val="lt1"/>
              </a:buClr>
              <a:buSzPts val="2500"/>
              <a:buNone/>
              <a:defRPr sz="2500">
                <a:solidFill>
                  <a:schemeClr val="lt1"/>
                </a:solidFill>
              </a:defRPr>
            </a:lvl2pPr>
            <a:lvl3pPr lvl="2" algn="ctr">
              <a:lnSpc>
                <a:spcPct val="100000"/>
              </a:lnSpc>
              <a:spcBef>
                <a:spcPts val="0"/>
              </a:spcBef>
              <a:spcAft>
                <a:spcPts val="0"/>
              </a:spcAft>
              <a:buClr>
                <a:schemeClr val="lt1"/>
              </a:buClr>
              <a:buSzPts val="2500"/>
              <a:buNone/>
              <a:defRPr sz="2500">
                <a:solidFill>
                  <a:schemeClr val="lt1"/>
                </a:solidFill>
              </a:defRPr>
            </a:lvl3pPr>
            <a:lvl4pPr lvl="3" algn="ctr">
              <a:lnSpc>
                <a:spcPct val="100000"/>
              </a:lnSpc>
              <a:spcBef>
                <a:spcPts val="0"/>
              </a:spcBef>
              <a:spcAft>
                <a:spcPts val="0"/>
              </a:spcAft>
              <a:buClr>
                <a:schemeClr val="lt1"/>
              </a:buClr>
              <a:buSzPts val="2500"/>
              <a:buNone/>
              <a:defRPr sz="2500">
                <a:solidFill>
                  <a:schemeClr val="lt1"/>
                </a:solidFill>
              </a:defRPr>
            </a:lvl4pPr>
            <a:lvl5pPr lvl="4" algn="ctr">
              <a:lnSpc>
                <a:spcPct val="100000"/>
              </a:lnSpc>
              <a:spcBef>
                <a:spcPts val="0"/>
              </a:spcBef>
              <a:spcAft>
                <a:spcPts val="0"/>
              </a:spcAft>
              <a:buClr>
                <a:schemeClr val="lt1"/>
              </a:buClr>
              <a:buSzPts val="2500"/>
              <a:buNone/>
              <a:defRPr sz="2500">
                <a:solidFill>
                  <a:schemeClr val="lt1"/>
                </a:solidFill>
              </a:defRPr>
            </a:lvl5pPr>
            <a:lvl6pPr lvl="5" algn="ctr">
              <a:lnSpc>
                <a:spcPct val="100000"/>
              </a:lnSpc>
              <a:spcBef>
                <a:spcPts val="0"/>
              </a:spcBef>
              <a:spcAft>
                <a:spcPts val="0"/>
              </a:spcAft>
              <a:buClr>
                <a:schemeClr val="lt1"/>
              </a:buClr>
              <a:buSzPts val="2500"/>
              <a:buNone/>
              <a:defRPr sz="2500">
                <a:solidFill>
                  <a:schemeClr val="lt1"/>
                </a:solidFill>
              </a:defRPr>
            </a:lvl6pPr>
            <a:lvl7pPr lvl="6" algn="ctr">
              <a:lnSpc>
                <a:spcPct val="100000"/>
              </a:lnSpc>
              <a:spcBef>
                <a:spcPts val="0"/>
              </a:spcBef>
              <a:spcAft>
                <a:spcPts val="0"/>
              </a:spcAft>
              <a:buClr>
                <a:schemeClr val="lt1"/>
              </a:buClr>
              <a:buSzPts val="2500"/>
              <a:buNone/>
              <a:defRPr sz="2500">
                <a:solidFill>
                  <a:schemeClr val="lt1"/>
                </a:solidFill>
              </a:defRPr>
            </a:lvl7pPr>
            <a:lvl8pPr lvl="7" algn="ctr">
              <a:lnSpc>
                <a:spcPct val="100000"/>
              </a:lnSpc>
              <a:spcBef>
                <a:spcPts val="0"/>
              </a:spcBef>
              <a:spcAft>
                <a:spcPts val="0"/>
              </a:spcAft>
              <a:buClr>
                <a:schemeClr val="lt1"/>
              </a:buClr>
              <a:buSzPts val="2500"/>
              <a:buNone/>
              <a:defRPr sz="2500">
                <a:solidFill>
                  <a:schemeClr val="lt1"/>
                </a:solidFill>
              </a:defRPr>
            </a:lvl8pPr>
            <a:lvl9pPr lvl="8" algn="ctr">
              <a:lnSpc>
                <a:spcPct val="100000"/>
              </a:lnSpc>
              <a:spcBef>
                <a:spcPts val="0"/>
              </a:spcBef>
              <a:spcAft>
                <a:spcPts val="0"/>
              </a:spcAft>
              <a:buClr>
                <a:schemeClr val="lt1"/>
              </a:buClr>
              <a:buSzPts val="2500"/>
              <a:buNone/>
              <a:defRPr sz="2500">
                <a:solidFill>
                  <a:schemeClr val="lt1"/>
                </a:solidFill>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Home Section Header 1">
  <p:cSld name="CUSTOM_9_1">
    <p:bg>
      <p:bgPr>
        <a:solidFill>
          <a:schemeClr val="dk2"/>
        </a:solidFill>
      </p:bgPr>
    </p:bg>
    <p:spTree>
      <p:nvGrpSpPr>
        <p:cNvPr id="254" name="Shape 254"/>
        <p:cNvGrpSpPr/>
        <p:nvPr/>
      </p:nvGrpSpPr>
      <p:grpSpPr>
        <a:xfrm>
          <a:off x="0" y="0"/>
          <a:ext cx="0" cy="0"/>
          <a:chOff x="0" y="0"/>
          <a:chExt cx="0" cy="0"/>
        </a:xfrm>
      </p:grpSpPr>
      <p:sp>
        <p:nvSpPr>
          <p:cNvPr id="255" name="Google Shape;255;p37"/>
          <p:cNvSpPr/>
          <p:nvPr/>
        </p:nvSpPr>
        <p:spPr>
          <a:xfrm>
            <a:off x="-45850" y="-76200"/>
            <a:ext cx="9283800" cy="5440800"/>
          </a:xfrm>
          <a:prstGeom prst="rect">
            <a:avLst/>
          </a:prstGeom>
          <a:solidFill>
            <a:srgbClr val="15245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256" name="Google Shape;256;p37"/>
          <p:cNvPicPr preferRelativeResize="0"/>
          <p:nvPr/>
        </p:nvPicPr>
        <p:blipFill>
          <a:blip r:embed="rId2">
            <a:alphaModFix/>
          </a:blip>
          <a:stretch>
            <a:fillRect/>
          </a:stretch>
        </p:blipFill>
        <p:spPr>
          <a:xfrm rot="-3825037">
            <a:off x="5148407" y="1338797"/>
            <a:ext cx="4658785" cy="5143500"/>
          </a:xfrm>
          <a:prstGeom prst="rect">
            <a:avLst/>
          </a:prstGeom>
          <a:noFill/>
          <a:ln>
            <a:noFill/>
          </a:ln>
        </p:spPr>
      </p:pic>
      <p:sp>
        <p:nvSpPr>
          <p:cNvPr id="257" name="Google Shape;257;p37"/>
          <p:cNvSpPr txBox="1"/>
          <p:nvPr>
            <p:ph type="title"/>
          </p:nvPr>
        </p:nvSpPr>
        <p:spPr>
          <a:xfrm>
            <a:off x="380750" y="2087400"/>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Clr>
                <a:schemeClr val="dk2"/>
              </a:buClr>
              <a:buSzPts val="3000"/>
              <a:buNone/>
              <a:defRPr sz="3000">
                <a:solidFill>
                  <a:schemeClr val="dk2"/>
                </a:solidFill>
              </a:defRPr>
            </a:lvl1pPr>
            <a:lvl2pPr lvl="1">
              <a:spcBef>
                <a:spcPts val="0"/>
              </a:spcBef>
              <a:spcAft>
                <a:spcPts val="0"/>
              </a:spcAft>
              <a:buClr>
                <a:schemeClr val="dk2"/>
              </a:buClr>
              <a:buSzPts val="2800"/>
              <a:buNone/>
              <a:defRPr>
                <a:solidFill>
                  <a:schemeClr val="dk2"/>
                </a:solidFill>
              </a:defRPr>
            </a:lvl2pPr>
            <a:lvl3pPr lvl="2">
              <a:spcBef>
                <a:spcPts val="0"/>
              </a:spcBef>
              <a:spcAft>
                <a:spcPts val="0"/>
              </a:spcAft>
              <a:buClr>
                <a:schemeClr val="dk2"/>
              </a:buClr>
              <a:buSzPts val="2800"/>
              <a:buNone/>
              <a:defRPr>
                <a:solidFill>
                  <a:schemeClr val="dk2"/>
                </a:solidFill>
              </a:defRPr>
            </a:lvl3pPr>
            <a:lvl4pPr lvl="3">
              <a:spcBef>
                <a:spcPts val="0"/>
              </a:spcBef>
              <a:spcAft>
                <a:spcPts val="0"/>
              </a:spcAft>
              <a:buClr>
                <a:schemeClr val="dk2"/>
              </a:buClr>
              <a:buSzPts val="2800"/>
              <a:buNone/>
              <a:defRPr>
                <a:solidFill>
                  <a:schemeClr val="dk2"/>
                </a:solidFill>
              </a:defRPr>
            </a:lvl4pPr>
            <a:lvl5pPr lvl="4">
              <a:spcBef>
                <a:spcPts val="0"/>
              </a:spcBef>
              <a:spcAft>
                <a:spcPts val="0"/>
              </a:spcAft>
              <a:buClr>
                <a:schemeClr val="dk2"/>
              </a:buClr>
              <a:buSzPts val="2800"/>
              <a:buNone/>
              <a:defRPr>
                <a:solidFill>
                  <a:schemeClr val="dk2"/>
                </a:solidFill>
              </a:defRPr>
            </a:lvl5pPr>
            <a:lvl6pPr lvl="5">
              <a:spcBef>
                <a:spcPts val="0"/>
              </a:spcBef>
              <a:spcAft>
                <a:spcPts val="0"/>
              </a:spcAft>
              <a:buClr>
                <a:schemeClr val="dk2"/>
              </a:buClr>
              <a:buSzPts val="2800"/>
              <a:buNone/>
              <a:defRPr>
                <a:solidFill>
                  <a:schemeClr val="dk2"/>
                </a:solidFill>
              </a:defRPr>
            </a:lvl6pPr>
            <a:lvl7pPr lvl="6">
              <a:spcBef>
                <a:spcPts val="0"/>
              </a:spcBef>
              <a:spcAft>
                <a:spcPts val="0"/>
              </a:spcAft>
              <a:buClr>
                <a:schemeClr val="dk2"/>
              </a:buClr>
              <a:buSzPts val="2800"/>
              <a:buNone/>
              <a:defRPr>
                <a:solidFill>
                  <a:schemeClr val="dk2"/>
                </a:solidFill>
              </a:defRPr>
            </a:lvl7pPr>
            <a:lvl8pPr lvl="7">
              <a:spcBef>
                <a:spcPts val="0"/>
              </a:spcBef>
              <a:spcAft>
                <a:spcPts val="0"/>
              </a:spcAft>
              <a:buClr>
                <a:schemeClr val="dk2"/>
              </a:buClr>
              <a:buSzPts val="2800"/>
              <a:buNone/>
              <a:defRPr>
                <a:solidFill>
                  <a:schemeClr val="dk2"/>
                </a:solidFill>
              </a:defRPr>
            </a:lvl8pPr>
            <a:lvl9pPr lvl="8">
              <a:spcBef>
                <a:spcPts val="0"/>
              </a:spcBef>
              <a:spcAft>
                <a:spcPts val="0"/>
              </a:spcAft>
              <a:buClr>
                <a:schemeClr val="dk2"/>
              </a:buClr>
              <a:buSzPts val="2800"/>
              <a:buNone/>
              <a:defRPr>
                <a:solidFill>
                  <a:schemeClr val="dk2"/>
                </a:solidFill>
              </a:defRPr>
            </a:lvl9pPr>
          </a:lstStyle>
          <a:p/>
        </p:txBody>
      </p:sp>
      <p:sp>
        <p:nvSpPr>
          <p:cNvPr id="258" name="Google Shape;258;p37"/>
          <p:cNvSpPr txBox="1"/>
          <p:nvPr>
            <p:ph idx="1" type="subTitle"/>
          </p:nvPr>
        </p:nvSpPr>
        <p:spPr>
          <a:xfrm>
            <a:off x="380750" y="25626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2500"/>
              <a:buNone/>
              <a:defRPr sz="2500">
                <a:solidFill>
                  <a:schemeClr val="lt1"/>
                </a:solidFill>
              </a:defRPr>
            </a:lvl1pPr>
            <a:lvl2pPr lvl="1" algn="ctr">
              <a:lnSpc>
                <a:spcPct val="100000"/>
              </a:lnSpc>
              <a:spcBef>
                <a:spcPts val="0"/>
              </a:spcBef>
              <a:spcAft>
                <a:spcPts val="0"/>
              </a:spcAft>
              <a:buClr>
                <a:schemeClr val="lt1"/>
              </a:buClr>
              <a:buSzPts val="2500"/>
              <a:buNone/>
              <a:defRPr sz="2500">
                <a:solidFill>
                  <a:schemeClr val="lt1"/>
                </a:solidFill>
              </a:defRPr>
            </a:lvl2pPr>
            <a:lvl3pPr lvl="2" algn="ctr">
              <a:lnSpc>
                <a:spcPct val="100000"/>
              </a:lnSpc>
              <a:spcBef>
                <a:spcPts val="0"/>
              </a:spcBef>
              <a:spcAft>
                <a:spcPts val="0"/>
              </a:spcAft>
              <a:buClr>
                <a:schemeClr val="lt1"/>
              </a:buClr>
              <a:buSzPts val="2500"/>
              <a:buNone/>
              <a:defRPr sz="2500">
                <a:solidFill>
                  <a:schemeClr val="lt1"/>
                </a:solidFill>
              </a:defRPr>
            </a:lvl3pPr>
            <a:lvl4pPr lvl="3" algn="ctr">
              <a:lnSpc>
                <a:spcPct val="100000"/>
              </a:lnSpc>
              <a:spcBef>
                <a:spcPts val="0"/>
              </a:spcBef>
              <a:spcAft>
                <a:spcPts val="0"/>
              </a:spcAft>
              <a:buClr>
                <a:schemeClr val="lt1"/>
              </a:buClr>
              <a:buSzPts val="2500"/>
              <a:buNone/>
              <a:defRPr sz="2500">
                <a:solidFill>
                  <a:schemeClr val="lt1"/>
                </a:solidFill>
              </a:defRPr>
            </a:lvl4pPr>
            <a:lvl5pPr lvl="4" algn="ctr">
              <a:lnSpc>
                <a:spcPct val="100000"/>
              </a:lnSpc>
              <a:spcBef>
                <a:spcPts val="0"/>
              </a:spcBef>
              <a:spcAft>
                <a:spcPts val="0"/>
              </a:spcAft>
              <a:buClr>
                <a:schemeClr val="lt1"/>
              </a:buClr>
              <a:buSzPts val="2500"/>
              <a:buNone/>
              <a:defRPr sz="2500">
                <a:solidFill>
                  <a:schemeClr val="lt1"/>
                </a:solidFill>
              </a:defRPr>
            </a:lvl5pPr>
            <a:lvl6pPr lvl="5" algn="ctr">
              <a:lnSpc>
                <a:spcPct val="100000"/>
              </a:lnSpc>
              <a:spcBef>
                <a:spcPts val="0"/>
              </a:spcBef>
              <a:spcAft>
                <a:spcPts val="0"/>
              </a:spcAft>
              <a:buClr>
                <a:schemeClr val="lt1"/>
              </a:buClr>
              <a:buSzPts val="2500"/>
              <a:buNone/>
              <a:defRPr sz="2500">
                <a:solidFill>
                  <a:schemeClr val="lt1"/>
                </a:solidFill>
              </a:defRPr>
            </a:lvl6pPr>
            <a:lvl7pPr lvl="6" algn="ctr">
              <a:lnSpc>
                <a:spcPct val="100000"/>
              </a:lnSpc>
              <a:spcBef>
                <a:spcPts val="0"/>
              </a:spcBef>
              <a:spcAft>
                <a:spcPts val="0"/>
              </a:spcAft>
              <a:buClr>
                <a:schemeClr val="lt1"/>
              </a:buClr>
              <a:buSzPts val="2500"/>
              <a:buNone/>
              <a:defRPr sz="2500">
                <a:solidFill>
                  <a:schemeClr val="lt1"/>
                </a:solidFill>
              </a:defRPr>
            </a:lvl7pPr>
            <a:lvl8pPr lvl="7" algn="ctr">
              <a:lnSpc>
                <a:spcPct val="100000"/>
              </a:lnSpc>
              <a:spcBef>
                <a:spcPts val="0"/>
              </a:spcBef>
              <a:spcAft>
                <a:spcPts val="0"/>
              </a:spcAft>
              <a:buClr>
                <a:schemeClr val="lt1"/>
              </a:buClr>
              <a:buSzPts val="2500"/>
              <a:buNone/>
              <a:defRPr sz="2500">
                <a:solidFill>
                  <a:schemeClr val="lt1"/>
                </a:solidFill>
              </a:defRPr>
            </a:lvl8pPr>
            <a:lvl9pPr lvl="8" algn="ctr">
              <a:lnSpc>
                <a:spcPct val="100000"/>
              </a:lnSpc>
              <a:spcBef>
                <a:spcPts val="0"/>
              </a:spcBef>
              <a:spcAft>
                <a:spcPts val="0"/>
              </a:spcAft>
              <a:buClr>
                <a:schemeClr val="lt1"/>
              </a:buClr>
              <a:buSzPts val="2500"/>
              <a:buNone/>
              <a:defRPr sz="2500">
                <a:solidFill>
                  <a:schemeClr val="lt1"/>
                </a:solidFill>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Tuition Section Header 1 ">
  <p:cSld name="CUSTOM_9_1_2">
    <p:bg>
      <p:bgPr>
        <a:solidFill>
          <a:schemeClr val="dk2"/>
        </a:solidFill>
      </p:bgPr>
    </p:bg>
    <p:spTree>
      <p:nvGrpSpPr>
        <p:cNvPr id="259" name="Shape 259"/>
        <p:cNvGrpSpPr/>
        <p:nvPr/>
      </p:nvGrpSpPr>
      <p:grpSpPr>
        <a:xfrm>
          <a:off x="0" y="0"/>
          <a:ext cx="0" cy="0"/>
          <a:chOff x="0" y="0"/>
          <a:chExt cx="0" cy="0"/>
        </a:xfrm>
      </p:grpSpPr>
      <p:sp>
        <p:nvSpPr>
          <p:cNvPr id="260" name="Google Shape;260;p38"/>
          <p:cNvSpPr/>
          <p:nvPr/>
        </p:nvSpPr>
        <p:spPr>
          <a:xfrm>
            <a:off x="-45850" y="-76200"/>
            <a:ext cx="9283800" cy="5440800"/>
          </a:xfrm>
          <a:prstGeom prst="rect">
            <a:avLst/>
          </a:prstGeom>
          <a:solidFill>
            <a:srgbClr val="184BC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261" name="Google Shape;261;p38"/>
          <p:cNvPicPr preferRelativeResize="0"/>
          <p:nvPr/>
        </p:nvPicPr>
        <p:blipFill>
          <a:blip r:embed="rId2">
            <a:alphaModFix/>
          </a:blip>
          <a:stretch>
            <a:fillRect/>
          </a:stretch>
        </p:blipFill>
        <p:spPr>
          <a:xfrm rot="-3813672">
            <a:off x="5197964" y="1392551"/>
            <a:ext cx="4595976" cy="5074202"/>
          </a:xfrm>
          <a:prstGeom prst="rect">
            <a:avLst/>
          </a:prstGeom>
          <a:noFill/>
          <a:ln>
            <a:noFill/>
          </a:ln>
        </p:spPr>
      </p:pic>
      <p:sp>
        <p:nvSpPr>
          <p:cNvPr id="262" name="Google Shape;262;p38"/>
          <p:cNvSpPr txBox="1"/>
          <p:nvPr>
            <p:ph type="title"/>
          </p:nvPr>
        </p:nvSpPr>
        <p:spPr>
          <a:xfrm>
            <a:off x="380750" y="2087400"/>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Clr>
                <a:schemeClr val="lt1"/>
              </a:buClr>
              <a:buSzPts val="3000"/>
              <a:buNone/>
              <a:defRPr sz="3000">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p:txBody>
      </p:sp>
      <p:sp>
        <p:nvSpPr>
          <p:cNvPr id="263" name="Google Shape;263;p38"/>
          <p:cNvSpPr txBox="1"/>
          <p:nvPr>
            <p:ph idx="1" type="subTitle"/>
          </p:nvPr>
        </p:nvSpPr>
        <p:spPr>
          <a:xfrm>
            <a:off x="380750" y="25626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2500"/>
              <a:buNone/>
              <a:defRPr sz="2500">
                <a:solidFill>
                  <a:schemeClr val="lt1"/>
                </a:solidFill>
              </a:defRPr>
            </a:lvl1pPr>
            <a:lvl2pPr lvl="1" algn="ctr">
              <a:lnSpc>
                <a:spcPct val="100000"/>
              </a:lnSpc>
              <a:spcBef>
                <a:spcPts val="0"/>
              </a:spcBef>
              <a:spcAft>
                <a:spcPts val="0"/>
              </a:spcAft>
              <a:buClr>
                <a:schemeClr val="lt1"/>
              </a:buClr>
              <a:buSzPts val="2500"/>
              <a:buNone/>
              <a:defRPr sz="2500">
                <a:solidFill>
                  <a:schemeClr val="lt1"/>
                </a:solidFill>
              </a:defRPr>
            </a:lvl2pPr>
            <a:lvl3pPr lvl="2" algn="ctr">
              <a:lnSpc>
                <a:spcPct val="100000"/>
              </a:lnSpc>
              <a:spcBef>
                <a:spcPts val="0"/>
              </a:spcBef>
              <a:spcAft>
                <a:spcPts val="0"/>
              </a:spcAft>
              <a:buClr>
                <a:schemeClr val="lt1"/>
              </a:buClr>
              <a:buSzPts val="2500"/>
              <a:buNone/>
              <a:defRPr sz="2500">
                <a:solidFill>
                  <a:schemeClr val="lt1"/>
                </a:solidFill>
              </a:defRPr>
            </a:lvl3pPr>
            <a:lvl4pPr lvl="3" algn="ctr">
              <a:lnSpc>
                <a:spcPct val="100000"/>
              </a:lnSpc>
              <a:spcBef>
                <a:spcPts val="0"/>
              </a:spcBef>
              <a:spcAft>
                <a:spcPts val="0"/>
              </a:spcAft>
              <a:buClr>
                <a:schemeClr val="lt1"/>
              </a:buClr>
              <a:buSzPts val="2500"/>
              <a:buNone/>
              <a:defRPr sz="2500">
                <a:solidFill>
                  <a:schemeClr val="lt1"/>
                </a:solidFill>
              </a:defRPr>
            </a:lvl4pPr>
            <a:lvl5pPr lvl="4" algn="ctr">
              <a:lnSpc>
                <a:spcPct val="100000"/>
              </a:lnSpc>
              <a:spcBef>
                <a:spcPts val="0"/>
              </a:spcBef>
              <a:spcAft>
                <a:spcPts val="0"/>
              </a:spcAft>
              <a:buClr>
                <a:schemeClr val="lt1"/>
              </a:buClr>
              <a:buSzPts val="2500"/>
              <a:buNone/>
              <a:defRPr sz="2500">
                <a:solidFill>
                  <a:schemeClr val="lt1"/>
                </a:solidFill>
              </a:defRPr>
            </a:lvl5pPr>
            <a:lvl6pPr lvl="5" algn="ctr">
              <a:lnSpc>
                <a:spcPct val="100000"/>
              </a:lnSpc>
              <a:spcBef>
                <a:spcPts val="0"/>
              </a:spcBef>
              <a:spcAft>
                <a:spcPts val="0"/>
              </a:spcAft>
              <a:buClr>
                <a:schemeClr val="lt1"/>
              </a:buClr>
              <a:buSzPts val="2500"/>
              <a:buNone/>
              <a:defRPr sz="2500">
                <a:solidFill>
                  <a:schemeClr val="lt1"/>
                </a:solidFill>
              </a:defRPr>
            </a:lvl6pPr>
            <a:lvl7pPr lvl="6" algn="ctr">
              <a:lnSpc>
                <a:spcPct val="100000"/>
              </a:lnSpc>
              <a:spcBef>
                <a:spcPts val="0"/>
              </a:spcBef>
              <a:spcAft>
                <a:spcPts val="0"/>
              </a:spcAft>
              <a:buClr>
                <a:schemeClr val="lt1"/>
              </a:buClr>
              <a:buSzPts val="2500"/>
              <a:buNone/>
              <a:defRPr sz="2500">
                <a:solidFill>
                  <a:schemeClr val="lt1"/>
                </a:solidFill>
              </a:defRPr>
            </a:lvl7pPr>
            <a:lvl8pPr lvl="7" algn="ctr">
              <a:lnSpc>
                <a:spcPct val="100000"/>
              </a:lnSpc>
              <a:spcBef>
                <a:spcPts val="0"/>
              </a:spcBef>
              <a:spcAft>
                <a:spcPts val="0"/>
              </a:spcAft>
              <a:buClr>
                <a:schemeClr val="lt1"/>
              </a:buClr>
              <a:buSzPts val="2500"/>
              <a:buNone/>
              <a:defRPr sz="2500">
                <a:solidFill>
                  <a:schemeClr val="lt1"/>
                </a:solidFill>
              </a:defRPr>
            </a:lvl8pPr>
            <a:lvl9pPr lvl="8" algn="ctr">
              <a:lnSpc>
                <a:spcPct val="100000"/>
              </a:lnSpc>
              <a:spcBef>
                <a:spcPts val="0"/>
              </a:spcBef>
              <a:spcAft>
                <a:spcPts val="0"/>
              </a:spcAft>
              <a:buClr>
                <a:schemeClr val="lt1"/>
              </a:buClr>
              <a:buSzPts val="2500"/>
              <a:buNone/>
              <a:defRPr sz="2500">
                <a:solidFill>
                  <a:schemeClr val="lt1"/>
                </a:solidFill>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Home Section Header ">
  <p:cSld name="CUSTOM_9_1_1">
    <p:bg>
      <p:bgPr>
        <a:solidFill>
          <a:schemeClr val="dk2"/>
        </a:solidFill>
      </p:bgPr>
    </p:bg>
    <p:spTree>
      <p:nvGrpSpPr>
        <p:cNvPr id="264" name="Shape 264"/>
        <p:cNvGrpSpPr/>
        <p:nvPr/>
      </p:nvGrpSpPr>
      <p:grpSpPr>
        <a:xfrm>
          <a:off x="0" y="0"/>
          <a:ext cx="0" cy="0"/>
          <a:chOff x="0" y="0"/>
          <a:chExt cx="0" cy="0"/>
        </a:xfrm>
      </p:grpSpPr>
      <p:sp>
        <p:nvSpPr>
          <p:cNvPr id="265" name="Google Shape;265;p39"/>
          <p:cNvSpPr/>
          <p:nvPr/>
        </p:nvSpPr>
        <p:spPr>
          <a:xfrm>
            <a:off x="-45850" y="-76200"/>
            <a:ext cx="9283800" cy="5440800"/>
          </a:xfrm>
          <a:prstGeom prst="rect">
            <a:avLst/>
          </a:prstGeom>
          <a:solidFill>
            <a:srgbClr val="15245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66" name="Google Shape;266;p39"/>
          <p:cNvSpPr txBox="1"/>
          <p:nvPr>
            <p:ph type="title"/>
          </p:nvPr>
        </p:nvSpPr>
        <p:spPr>
          <a:xfrm>
            <a:off x="380750" y="2087400"/>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Clr>
                <a:schemeClr val="dk2"/>
              </a:buClr>
              <a:buSzPts val="3000"/>
              <a:buNone/>
              <a:defRPr sz="3000">
                <a:solidFill>
                  <a:schemeClr val="dk2"/>
                </a:solidFill>
              </a:defRPr>
            </a:lvl1pPr>
            <a:lvl2pPr lvl="1">
              <a:spcBef>
                <a:spcPts val="0"/>
              </a:spcBef>
              <a:spcAft>
                <a:spcPts val="0"/>
              </a:spcAft>
              <a:buClr>
                <a:schemeClr val="dk2"/>
              </a:buClr>
              <a:buSzPts val="2800"/>
              <a:buNone/>
              <a:defRPr>
                <a:solidFill>
                  <a:schemeClr val="dk2"/>
                </a:solidFill>
              </a:defRPr>
            </a:lvl2pPr>
            <a:lvl3pPr lvl="2">
              <a:spcBef>
                <a:spcPts val="0"/>
              </a:spcBef>
              <a:spcAft>
                <a:spcPts val="0"/>
              </a:spcAft>
              <a:buClr>
                <a:schemeClr val="dk2"/>
              </a:buClr>
              <a:buSzPts val="2800"/>
              <a:buNone/>
              <a:defRPr>
                <a:solidFill>
                  <a:schemeClr val="dk2"/>
                </a:solidFill>
              </a:defRPr>
            </a:lvl3pPr>
            <a:lvl4pPr lvl="3">
              <a:spcBef>
                <a:spcPts val="0"/>
              </a:spcBef>
              <a:spcAft>
                <a:spcPts val="0"/>
              </a:spcAft>
              <a:buClr>
                <a:schemeClr val="dk2"/>
              </a:buClr>
              <a:buSzPts val="2800"/>
              <a:buNone/>
              <a:defRPr>
                <a:solidFill>
                  <a:schemeClr val="dk2"/>
                </a:solidFill>
              </a:defRPr>
            </a:lvl4pPr>
            <a:lvl5pPr lvl="4">
              <a:spcBef>
                <a:spcPts val="0"/>
              </a:spcBef>
              <a:spcAft>
                <a:spcPts val="0"/>
              </a:spcAft>
              <a:buClr>
                <a:schemeClr val="dk2"/>
              </a:buClr>
              <a:buSzPts val="2800"/>
              <a:buNone/>
              <a:defRPr>
                <a:solidFill>
                  <a:schemeClr val="dk2"/>
                </a:solidFill>
              </a:defRPr>
            </a:lvl5pPr>
            <a:lvl6pPr lvl="5">
              <a:spcBef>
                <a:spcPts val="0"/>
              </a:spcBef>
              <a:spcAft>
                <a:spcPts val="0"/>
              </a:spcAft>
              <a:buClr>
                <a:schemeClr val="dk2"/>
              </a:buClr>
              <a:buSzPts val="2800"/>
              <a:buNone/>
              <a:defRPr>
                <a:solidFill>
                  <a:schemeClr val="dk2"/>
                </a:solidFill>
              </a:defRPr>
            </a:lvl6pPr>
            <a:lvl7pPr lvl="6">
              <a:spcBef>
                <a:spcPts val="0"/>
              </a:spcBef>
              <a:spcAft>
                <a:spcPts val="0"/>
              </a:spcAft>
              <a:buClr>
                <a:schemeClr val="dk2"/>
              </a:buClr>
              <a:buSzPts val="2800"/>
              <a:buNone/>
              <a:defRPr>
                <a:solidFill>
                  <a:schemeClr val="dk2"/>
                </a:solidFill>
              </a:defRPr>
            </a:lvl7pPr>
            <a:lvl8pPr lvl="7">
              <a:spcBef>
                <a:spcPts val="0"/>
              </a:spcBef>
              <a:spcAft>
                <a:spcPts val="0"/>
              </a:spcAft>
              <a:buClr>
                <a:schemeClr val="dk2"/>
              </a:buClr>
              <a:buSzPts val="2800"/>
              <a:buNone/>
              <a:defRPr>
                <a:solidFill>
                  <a:schemeClr val="dk2"/>
                </a:solidFill>
              </a:defRPr>
            </a:lvl8pPr>
            <a:lvl9pPr lvl="8">
              <a:spcBef>
                <a:spcPts val="0"/>
              </a:spcBef>
              <a:spcAft>
                <a:spcPts val="0"/>
              </a:spcAft>
              <a:buClr>
                <a:schemeClr val="dk2"/>
              </a:buClr>
              <a:buSzPts val="2800"/>
              <a:buNone/>
              <a:defRPr>
                <a:solidFill>
                  <a:schemeClr val="dk2"/>
                </a:solidFill>
              </a:defRPr>
            </a:lvl9pPr>
          </a:lstStyle>
          <a:p/>
        </p:txBody>
      </p:sp>
      <p:sp>
        <p:nvSpPr>
          <p:cNvPr id="267" name="Google Shape;267;p39"/>
          <p:cNvSpPr txBox="1"/>
          <p:nvPr>
            <p:ph idx="1" type="subTitle"/>
          </p:nvPr>
        </p:nvSpPr>
        <p:spPr>
          <a:xfrm>
            <a:off x="380750" y="25626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2500"/>
              <a:buNone/>
              <a:defRPr sz="2500">
                <a:solidFill>
                  <a:schemeClr val="lt1"/>
                </a:solidFill>
              </a:defRPr>
            </a:lvl1pPr>
            <a:lvl2pPr lvl="1" algn="ctr">
              <a:lnSpc>
                <a:spcPct val="100000"/>
              </a:lnSpc>
              <a:spcBef>
                <a:spcPts val="0"/>
              </a:spcBef>
              <a:spcAft>
                <a:spcPts val="0"/>
              </a:spcAft>
              <a:buClr>
                <a:schemeClr val="lt1"/>
              </a:buClr>
              <a:buSzPts val="2500"/>
              <a:buNone/>
              <a:defRPr sz="2500">
                <a:solidFill>
                  <a:schemeClr val="lt1"/>
                </a:solidFill>
              </a:defRPr>
            </a:lvl2pPr>
            <a:lvl3pPr lvl="2" algn="ctr">
              <a:lnSpc>
                <a:spcPct val="100000"/>
              </a:lnSpc>
              <a:spcBef>
                <a:spcPts val="0"/>
              </a:spcBef>
              <a:spcAft>
                <a:spcPts val="0"/>
              </a:spcAft>
              <a:buClr>
                <a:schemeClr val="lt1"/>
              </a:buClr>
              <a:buSzPts val="2500"/>
              <a:buNone/>
              <a:defRPr sz="2500">
                <a:solidFill>
                  <a:schemeClr val="lt1"/>
                </a:solidFill>
              </a:defRPr>
            </a:lvl3pPr>
            <a:lvl4pPr lvl="3" algn="ctr">
              <a:lnSpc>
                <a:spcPct val="100000"/>
              </a:lnSpc>
              <a:spcBef>
                <a:spcPts val="0"/>
              </a:spcBef>
              <a:spcAft>
                <a:spcPts val="0"/>
              </a:spcAft>
              <a:buClr>
                <a:schemeClr val="lt1"/>
              </a:buClr>
              <a:buSzPts val="2500"/>
              <a:buNone/>
              <a:defRPr sz="2500">
                <a:solidFill>
                  <a:schemeClr val="lt1"/>
                </a:solidFill>
              </a:defRPr>
            </a:lvl4pPr>
            <a:lvl5pPr lvl="4" algn="ctr">
              <a:lnSpc>
                <a:spcPct val="100000"/>
              </a:lnSpc>
              <a:spcBef>
                <a:spcPts val="0"/>
              </a:spcBef>
              <a:spcAft>
                <a:spcPts val="0"/>
              </a:spcAft>
              <a:buClr>
                <a:schemeClr val="lt1"/>
              </a:buClr>
              <a:buSzPts val="2500"/>
              <a:buNone/>
              <a:defRPr sz="2500">
                <a:solidFill>
                  <a:schemeClr val="lt1"/>
                </a:solidFill>
              </a:defRPr>
            </a:lvl5pPr>
            <a:lvl6pPr lvl="5" algn="ctr">
              <a:lnSpc>
                <a:spcPct val="100000"/>
              </a:lnSpc>
              <a:spcBef>
                <a:spcPts val="0"/>
              </a:spcBef>
              <a:spcAft>
                <a:spcPts val="0"/>
              </a:spcAft>
              <a:buClr>
                <a:schemeClr val="lt1"/>
              </a:buClr>
              <a:buSzPts val="2500"/>
              <a:buNone/>
              <a:defRPr sz="2500">
                <a:solidFill>
                  <a:schemeClr val="lt1"/>
                </a:solidFill>
              </a:defRPr>
            </a:lvl6pPr>
            <a:lvl7pPr lvl="6" algn="ctr">
              <a:lnSpc>
                <a:spcPct val="100000"/>
              </a:lnSpc>
              <a:spcBef>
                <a:spcPts val="0"/>
              </a:spcBef>
              <a:spcAft>
                <a:spcPts val="0"/>
              </a:spcAft>
              <a:buClr>
                <a:schemeClr val="lt1"/>
              </a:buClr>
              <a:buSzPts val="2500"/>
              <a:buNone/>
              <a:defRPr sz="2500">
                <a:solidFill>
                  <a:schemeClr val="lt1"/>
                </a:solidFill>
              </a:defRPr>
            </a:lvl7pPr>
            <a:lvl8pPr lvl="7" algn="ctr">
              <a:lnSpc>
                <a:spcPct val="100000"/>
              </a:lnSpc>
              <a:spcBef>
                <a:spcPts val="0"/>
              </a:spcBef>
              <a:spcAft>
                <a:spcPts val="0"/>
              </a:spcAft>
              <a:buClr>
                <a:schemeClr val="lt1"/>
              </a:buClr>
              <a:buSzPts val="2500"/>
              <a:buNone/>
              <a:defRPr sz="2500">
                <a:solidFill>
                  <a:schemeClr val="lt1"/>
                </a:solidFill>
              </a:defRPr>
            </a:lvl8pPr>
            <a:lvl9pPr lvl="8" algn="ctr">
              <a:lnSpc>
                <a:spcPct val="100000"/>
              </a:lnSpc>
              <a:spcBef>
                <a:spcPts val="0"/>
              </a:spcBef>
              <a:spcAft>
                <a:spcPts val="0"/>
              </a:spcAft>
              <a:buClr>
                <a:schemeClr val="lt1"/>
              </a:buClr>
              <a:buSzPts val="2500"/>
              <a:buNone/>
              <a:defRPr sz="2500">
                <a:solidFill>
                  <a:schemeClr val="lt1"/>
                </a:solidFill>
              </a:defRPr>
            </a:lvl9pPr>
          </a:lstStyle>
          <a:p/>
        </p:txBody>
      </p:sp>
      <p:grpSp>
        <p:nvGrpSpPr>
          <p:cNvPr id="268" name="Google Shape;268;p39"/>
          <p:cNvGrpSpPr/>
          <p:nvPr/>
        </p:nvGrpSpPr>
        <p:grpSpPr>
          <a:xfrm>
            <a:off x="4516602" y="3265300"/>
            <a:ext cx="4773901" cy="3295224"/>
            <a:chOff x="4477725" y="3265300"/>
            <a:chExt cx="4773901" cy="3295224"/>
          </a:xfrm>
        </p:grpSpPr>
        <p:sp>
          <p:nvSpPr>
            <p:cNvPr id="269" name="Google Shape;269;p39"/>
            <p:cNvSpPr/>
            <p:nvPr/>
          </p:nvSpPr>
          <p:spPr>
            <a:xfrm flipH="1" rot="10800000">
              <a:off x="6182625" y="3265300"/>
              <a:ext cx="3069000" cy="3069000"/>
            </a:xfrm>
            <a:prstGeom prst="ellipse">
              <a:avLst/>
            </a:prstGeom>
            <a:solidFill>
              <a:srgbClr val="102DA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70" name="Google Shape;270;p39"/>
            <p:cNvSpPr/>
            <p:nvPr/>
          </p:nvSpPr>
          <p:spPr>
            <a:xfrm flipH="1" rot="10800000">
              <a:off x="4477725" y="4216924"/>
              <a:ext cx="2343600" cy="2343600"/>
            </a:xfrm>
            <a:prstGeom prst="ellipse">
              <a:avLst/>
            </a:prstGeom>
            <a:solidFill>
              <a:srgbClr val="102DA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Tuition Section Header 2">
  <p:cSld name="CUSTOM_10">
    <p:bg>
      <p:bgPr>
        <a:solidFill>
          <a:schemeClr val="dk2"/>
        </a:solidFill>
      </p:bgPr>
    </p:bg>
    <p:spTree>
      <p:nvGrpSpPr>
        <p:cNvPr id="271" name="Shape 271"/>
        <p:cNvGrpSpPr/>
        <p:nvPr/>
      </p:nvGrpSpPr>
      <p:grpSpPr>
        <a:xfrm>
          <a:off x="0" y="0"/>
          <a:ext cx="0" cy="0"/>
          <a:chOff x="0" y="0"/>
          <a:chExt cx="0" cy="0"/>
        </a:xfrm>
      </p:grpSpPr>
      <p:sp>
        <p:nvSpPr>
          <p:cNvPr id="272" name="Google Shape;272;p40"/>
          <p:cNvSpPr/>
          <p:nvPr/>
        </p:nvSpPr>
        <p:spPr>
          <a:xfrm>
            <a:off x="-45850" y="-76200"/>
            <a:ext cx="9283800" cy="5440800"/>
          </a:xfrm>
          <a:prstGeom prst="rect">
            <a:avLst/>
          </a:prstGeom>
          <a:solidFill>
            <a:srgbClr val="184BC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nvGrpSpPr>
          <p:cNvPr id="273" name="Google Shape;273;p40"/>
          <p:cNvGrpSpPr/>
          <p:nvPr/>
        </p:nvGrpSpPr>
        <p:grpSpPr>
          <a:xfrm>
            <a:off x="4516602" y="3265300"/>
            <a:ext cx="4773901" cy="3295224"/>
            <a:chOff x="4477725" y="3265300"/>
            <a:chExt cx="4773901" cy="3295224"/>
          </a:xfrm>
        </p:grpSpPr>
        <p:sp>
          <p:nvSpPr>
            <p:cNvPr id="274" name="Google Shape;274;p40"/>
            <p:cNvSpPr/>
            <p:nvPr/>
          </p:nvSpPr>
          <p:spPr>
            <a:xfrm flipH="1" rot="10800000">
              <a:off x="6182625" y="3265300"/>
              <a:ext cx="3069000" cy="3069000"/>
            </a:xfrm>
            <a:prstGeom prst="ellipse">
              <a:avLst/>
            </a:prstGeom>
            <a:solidFill>
              <a:srgbClr val="1E72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75" name="Google Shape;275;p40"/>
            <p:cNvSpPr/>
            <p:nvPr/>
          </p:nvSpPr>
          <p:spPr>
            <a:xfrm flipH="1" rot="10800000">
              <a:off x="4477725" y="4216924"/>
              <a:ext cx="2343600" cy="2343600"/>
            </a:xfrm>
            <a:prstGeom prst="ellipse">
              <a:avLst/>
            </a:prstGeom>
            <a:solidFill>
              <a:srgbClr val="1E72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sp>
        <p:nvSpPr>
          <p:cNvPr id="276" name="Google Shape;276;p40"/>
          <p:cNvSpPr txBox="1"/>
          <p:nvPr>
            <p:ph type="title"/>
          </p:nvPr>
        </p:nvSpPr>
        <p:spPr>
          <a:xfrm>
            <a:off x="380750" y="2087400"/>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Clr>
                <a:schemeClr val="lt1"/>
              </a:buClr>
              <a:buSzPts val="3000"/>
              <a:buNone/>
              <a:defRPr sz="3000">
                <a:solidFill>
                  <a:schemeClr val="lt1"/>
                </a:solidFill>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7" name="Google Shape;277;p40"/>
          <p:cNvSpPr txBox="1"/>
          <p:nvPr>
            <p:ph idx="1" type="subTitle"/>
          </p:nvPr>
        </p:nvSpPr>
        <p:spPr>
          <a:xfrm>
            <a:off x="380750" y="25626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2500"/>
              <a:buNone/>
              <a:defRPr sz="2500">
                <a:solidFill>
                  <a:schemeClr val="lt1"/>
                </a:solidFill>
              </a:defRPr>
            </a:lvl1pPr>
            <a:lvl2pPr lvl="1" algn="ctr">
              <a:lnSpc>
                <a:spcPct val="100000"/>
              </a:lnSpc>
              <a:spcBef>
                <a:spcPts val="0"/>
              </a:spcBef>
              <a:spcAft>
                <a:spcPts val="0"/>
              </a:spcAft>
              <a:buClr>
                <a:schemeClr val="lt1"/>
              </a:buClr>
              <a:buSzPts val="2500"/>
              <a:buNone/>
              <a:defRPr sz="2500">
                <a:solidFill>
                  <a:schemeClr val="lt1"/>
                </a:solidFill>
              </a:defRPr>
            </a:lvl2pPr>
            <a:lvl3pPr lvl="2" algn="ctr">
              <a:lnSpc>
                <a:spcPct val="100000"/>
              </a:lnSpc>
              <a:spcBef>
                <a:spcPts val="0"/>
              </a:spcBef>
              <a:spcAft>
                <a:spcPts val="0"/>
              </a:spcAft>
              <a:buClr>
                <a:schemeClr val="lt1"/>
              </a:buClr>
              <a:buSzPts val="2500"/>
              <a:buNone/>
              <a:defRPr sz="2500">
                <a:solidFill>
                  <a:schemeClr val="lt1"/>
                </a:solidFill>
              </a:defRPr>
            </a:lvl3pPr>
            <a:lvl4pPr lvl="3" algn="ctr">
              <a:lnSpc>
                <a:spcPct val="100000"/>
              </a:lnSpc>
              <a:spcBef>
                <a:spcPts val="0"/>
              </a:spcBef>
              <a:spcAft>
                <a:spcPts val="0"/>
              </a:spcAft>
              <a:buClr>
                <a:schemeClr val="lt1"/>
              </a:buClr>
              <a:buSzPts val="2500"/>
              <a:buNone/>
              <a:defRPr sz="2500">
                <a:solidFill>
                  <a:schemeClr val="lt1"/>
                </a:solidFill>
              </a:defRPr>
            </a:lvl4pPr>
            <a:lvl5pPr lvl="4" algn="ctr">
              <a:lnSpc>
                <a:spcPct val="100000"/>
              </a:lnSpc>
              <a:spcBef>
                <a:spcPts val="0"/>
              </a:spcBef>
              <a:spcAft>
                <a:spcPts val="0"/>
              </a:spcAft>
              <a:buClr>
                <a:schemeClr val="lt1"/>
              </a:buClr>
              <a:buSzPts val="2500"/>
              <a:buNone/>
              <a:defRPr sz="2500">
                <a:solidFill>
                  <a:schemeClr val="lt1"/>
                </a:solidFill>
              </a:defRPr>
            </a:lvl5pPr>
            <a:lvl6pPr lvl="5" algn="ctr">
              <a:lnSpc>
                <a:spcPct val="100000"/>
              </a:lnSpc>
              <a:spcBef>
                <a:spcPts val="0"/>
              </a:spcBef>
              <a:spcAft>
                <a:spcPts val="0"/>
              </a:spcAft>
              <a:buClr>
                <a:schemeClr val="lt1"/>
              </a:buClr>
              <a:buSzPts val="2500"/>
              <a:buNone/>
              <a:defRPr sz="2500">
                <a:solidFill>
                  <a:schemeClr val="lt1"/>
                </a:solidFill>
              </a:defRPr>
            </a:lvl6pPr>
            <a:lvl7pPr lvl="6" algn="ctr">
              <a:lnSpc>
                <a:spcPct val="100000"/>
              </a:lnSpc>
              <a:spcBef>
                <a:spcPts val="0"/>
              </a:spcBef>
              <a:spcAft>
                <a:spcPts val="0"/>
              </a:spcAft>
              <a:buClr>
                <a:schemeClr val="lt1"/>
              </a:buClr>
              <a:buSzPts val="2500"/>
              <a:buNone/>
              <a:defRPr sz="2500">
                <a:solidFill>
                  <a:schemeClr val="lt1"/>
                </a:solidFill>
              </a:defRPr>
            </a:lvl7pPr>
            <a:lvl8pPr lvl="7" algn="ctr">
              <a:lnSpc>
                <a:spcPct val="100000"/>
              </a:lnSpc>
              <a:spcBef>
                <a:spcPts val="0"/>
              </a:spcBef>
              <a:spcAft>
                <a:spcPts val="0"/>
              </a:spcAft>
              <a:buClr>
                <a:schemeClr val="lt1"/>
              </a:buClr>
              <a:buSzPts val="2500"/>
              <a:buNone/>
              <a:defRPr sz="2500">
                <a:solidFill>
                  <a:schemeClr val="lt1"/>
                </a:solidFill>
              </a:defRPr>
            </a:lvl8pPr>
            <a:lvl9pPr lvl="8" algn="ctr">
              <a:lnSpc>
                <a:spcPct val="100000"/>
              </a:lnSpc>
              <a:spcBef>
                <a:spcPts val="0"/>
              </a:spcBef>
              <a:spcAft>
                <a:spcPts val="0"/>
              </a:spcAft>
              <a:buClr>
                <a:schemeClr val="lt1"/>
              </a:buClr>
              <a:buSzPts val="2500"/>
              <a:buNone/>
              <a:defRPr sz="2500">
                <a:solidFill>
                  <a:schemeClr val="lt1"/>
                </a:solidFill>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Home Title Page 1">
  <p:cSld name="TITLE_AND_BODY_3">
    <p:bg>
      <p:bgPr>
        <a:solidFill>
          <a:schemeClr val="dk2"/>
        </a:solidFill>
      </p:bgPr>
    </p:bg>
    <p:spTree>
      <p:nvGrpSpPr>
        <p:cNvPr id="24" name="Shape 24"/>
        <p:cNvGrpSpPr/>
        <p:nvPr/>
      </p:nvGrpSpPr>
      <p:grpSpPr>
        <a:xfrm>
          <a:off x="0" y="0"/>
          <a:ext cx="0" cy="0"/>
          <a:chOff x="0" y="0"/>
          <a:chExt cx="0" cy="0"/>
        </a:xfrm>
      </p:grpSpPr>
      <p:sp>
        <p:nvSpPr>
          <p:cNvPr id="25" name="Google Shape;25;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
        <p:nvSpPr>
          <p:cNvPr id="26" name="Google Shape;26;p5"/>
          <p:cNvSpPr/>
          <p:nvPr/>
        </p:nvSpPr>
        <p:spPr>
          <a:xfrm>
            <a:off x="-61375" y="-59625"/>
            <a:ext cx="9290400" cy="5277000"/>
          </a:xfrm>
          <a:prstGeom prst="rect">
            <a:avLst/>
          </a:prstGeom>
          <a:solidFill>
            <a:srgbClr val="2986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nvGrpSpPr>
          <p:cNvPr id="27" name="Google Shape;27;p5"/>
          <p:cNvGrpSpPr/>
          <p:nvPr/>
        </p:nvGrpSpPr>
        <p:grpSpPr>
          <a:xfrm>
            <a:off x="3078475" y="1564675"/>
            <a:ext cx="7582900" cy="6127925"/>
            <a:chOff x="3078475" y="1564675"/>
            <a:chExt cx="7582900" cy="6127925"/>
          </a:xfrm>
        </p:grpSpPr>
        <p:sp>
          <p:nvSpPr>
            <p:cNvPr id="28" name="Google Shape;28;p5"/>
            <p:cNvSpPr/>
            <p:nvPr/>
          </p:nvSpPr>
          <p:spPr>
            <a:xfrm>
              <a:off x="5517875" y="1564675"/>
              <a:ext cx="5143500" cy="5143500"/>
            </a:xfrm>
            <a:prstGeom prst="ellipse">
              <a:avLst/>
            </a:prstGeom>
            <a:solidFill>
              <a:srgbClr val="1E72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9" name="Google Shape;29;p5"/>
            <p:cNvSpPr/>
            <p:nvPr/>
          </p:nvSpPr>
          <p:spPr>
            <a:xfrm>
              <a:off x="3078475" y="3471900"/>
              <a:ext cx="4220700" cy="4220700"/>
            </a:xfrm>
            <a:prstGeom prst="ellipse">
              <a:avLst/>
            </a:prstGeom>
            <a:solidFill>
              <a:srgbClr val="1E72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sp>
        <p:nvSpPr>
          <p:cNvPr id="30" name="Google Shape;30;p5"/>
          <p:cNvSpPr txBox="1"/>
          <p:nvPr>
            <p:ph type="ctrTitle"/>
          </p:nvPr>
        </p:nvSpPr>
        <p:spPr>
          <a:xfrm>
            <a:off x="311700" y="1860700"/>
            <a:ext cx="4474800" cy="1175100"/>
          </a:xfrm>
          <a:prstGeom prst="rect">
            <a:avLst/>
          </a:prstGeom>
        </p:spPr>
        <p:txBody>
          <a:bodyPr anchorCtr="0" anchor="b" bIns="91425" lIns="91425" spcFirstLastPara="1" rIns="91425" wrap="square" tIns="91425">
            <a:normAutofit/>
          </a:bodyPr>
          <a:lstStyle>
            <a:lvl1pPr lvl="0">
              <a:spcBef>
                <a:spcPts val="0"/>
              </a:spcBef>
              <a:spcAft>
                <a:spcPts val="0"/>
              </a:spcAft>
              <a:buClr>
                <a:schemeClr val="lt1"/>
              </a:buClr>
              <a:buSzPts val="3500"/>
              <a:buNone/>
              <a:defRPr sz="3500">
                <a:solidFill>
                  <a:schemeClr val="lt1"/>
                </a:solidFill>
              </a:defRPr>
            </a:lvl1pPr>
            <a:lvl2pPr lvl="1" algn="ctr">
              <a:spcBef>
                <a:spcPts val="0"/>
              </a:spcBef>
              <a:spcAft>
                <a:spcPts val="0"/>
              </a:spcAft>
              <a:buClr>
                <a:schemeClr val="lt1"/>
              </a:buClr>
              <a:buSzPts val="3500"/>
              <a:buNone/>
              <a:defRPr sz="3500">
                <a:solidFill>
                  <a:schemeClr val="lt1"/>
                </a:solidFill>
              </a:defRPr>
            </a:lvl2pPr>
            <a:lvl3pPr lvl="2" algn="ctr">
              <a:spcBef>
                <a:spcPts val="0"/>
              </a:spcBef>
              <a:spcAft>
                <a:spcPts val="0"/>
              </a:spcAft>
              <a:buClr>
                <a:schemeClr val="lt1"/>
              </a:buClr>
              <a:buSzPts val="3500"/>
              <a:buNone/>
              <a:defRPr sz="3500">
                <a:solidFill>
                  <a:schemeClr val="lt1"/>
                </a:solidFill>
              </a:defRPr>
            </a:lvl3pPr>
            <a:lvl4pPr lvl="3" algn="ctr">
              <a:spcBef>
                <a:spcPts val="0"/>
              </a:spcBef>
              <a:spcAft>
                <a:spcPts val="0"/>
              </a:spcAft>
              <a:buClr>
                <a:schemeClr val="lt1"/>
              </a:buClr>
              <a:buSzPts val="3500"/>
              <a:buNone/>
              <a:defRPr sz="3500">
                <a:solidFill>
                  <a:schemeClr val="lt1"/>
                </a:solidFill>
              </a:defRPr>
            </a:lvl4pPr>
            <a:lvl5pPr lvl="4" algn="ctr">
              <a:spcBef>
                <a:spcPts val="0"/>
              </a:spcBef>
              <a:spcAft>
                <a:spcPts val="0"/>
              </a:spcAft>
              <a:buClr>
                <a:schemeClr val="lt1"/>
              </a:buClr>
              <a:buSzPts val="3500"/>
              <a:buNone/>
              <a:defRPr sz="3500">
                <a:solidFill>
                  <a:schemeClr val="lt1"/>
                </a:solidFill>
              </a:defRPr>
            </a:lvl5pPr>
            <a:lvl6pPr lvl="5" algn="ctr">
              <a:spcBef>
                <a:spcPts val="0"/>
              </a:spcBef>
              <a:spcAft>
                <a:spcPts val="0"/>
              </a:spcAft>
              <a:buClr>
                <a:schemeClr val="lt1"/>
              </a:buClr>
              <a:buSzPts val="3500"/>
              <a:buNone/>
              <a:defRPr sz="3500">
                <a:solidFill>
                  <a:schemeClr val="lt1"/>
                </a:solidFill>
              </a:defRPr>
            </a:lvl6pPr>
            <a:lvl7pPr lvl="6" algn="ctr">
              <a:spcBef>
                <a:spcPts val="0"/>
              </a:spcBef>
              <a:spcAft>
                <a:spcPts val="0"/>
              </a:spcAft>
              <a:buClr>
                <a:schemeClr val="lt1"/>
              </a:buClr>
              <a:buSzPts val="3500"/>
              <a:buNone/>
              <a:defRPr sz="3500">
                <a:solidFill>
                  <a:schemeClr val="lt1"/>
                </a:solidFill>
              </a:defRPr>
            </a:lvl7pPr>
            <a:lvl8pPr lvl="7" algn="ctr">
              <a:spcBef>
                <a:spcPts val="0"/>
              </a:spcBef>
              <a:spcAft>
                <a:spcPts val="0"/>
              </a:spcAft>
              <a:buClr>
                <a:schemeClr val="lt1"/>
              </a:buClr>
              <a:buSzPts val="3500"/>
              <a:buNone/>
              <a:defRPr sz="3500">
                <a:solidFill>
                  <a:schemeClr val="lt1"/>
                </a:solidFill>
              </a:defRPr>
            </a:lvl8pPr>
            <a:lvl9pPr lvl="8" algn="ctr">
              <a:spcBef>
                <a:spcPts val="0"/>
              </a:spcBef>
              <a:spcAft>
                <a:spcPts val="0"/>
              </a:spcAft>
              <a:buClr>
                <a:schemeClr val="lt1"/>
              </a:buClr>
              <a:buSzPts val="3500"/>
              <a:buNone/>
              <a:defRPr sz="3500">
                <a:solidFill>
                  <a:schemeClr val="lt1"/>
                </a:solidFill>
              </a:defRPr>
            </a:lvl9pPr>
          </a:lstStyle>
          <a:p/>
        </p:txBody>
      </p:sp>
      <p:sp>
        <p:nvSpPr>
          <p:cNvPr id="31" name="Google Shape;31;p5"/>
          <p:cNvSpPr txBox="1"/>
          <p:nvPr>
            <p:ph idx="1" type="subTitle"/>
          </p:nvPr>
        </p:nvSpPr>
        <p:spPr>
          <a:xfrm>
            <a:off x="311700" y="3100300"/>
            <a:ext cx="53427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1600"/>
              <a:buNone/>
              <a:defRPr sz="1600">
                <a:solidFill>
                  <a:schemeClr val="lt1"/>
                </a:solidFill>
              </a:defRPr>
            </a:lvl1pPr>
            <a:lvl2pPr lvl="1" algn="ctr">
              <a:lnSpc>
                <a:spcPct val="100000"/>
              </a:lnSpc>
              <a:spcBef>
                <a:spcPts val="0"/>
              </a:spcBef>
              <a:spcAft>
                <a:spcPts val="0"/>
              </a:spcAft>
              <a:buClr>
                <a:schemeClr val="lt1"/>
              </a:buClr>
              <a:buSzPts val="2800"/>
              <a:buNone/>
              <a:defRPr sz="2800">
                <a:solidFill>
                  <a:schemeClr val="lt1"/>
                </a:solidFill>
              </a:defRPr>
            </a:lvl2pPr>
            <a:lvl3pPr lvl="2" algn="ctr">
              <a:lnSpc>
                <a:spcPct val="100000"/>
              </a:lnSpc>
              <a:spcBef>
                <a:spcPts val="0"/>
              </a:spcBef>
              <a:spcAft>
                <a:spcPts val="0"/>
              </a:spcAft>
              <a:buClr>
                <a:schemeClr val="lt1"/>
              </a:buClr>
              <a:buSzPts val="2800"/>
              <a:buNone/>
              <a:defRPr sz="2800">
                <a:solidFill>
                  <a:schemeClr val="lt1"/>
                </a:solidFill>
              </a:defRPr>
            </a:lvl3pPr>
            <a:lvl4pPr lvl="3" algn="ctr">
              <a:lnSpc>
                <a:spcPct val="100000"/>
              </a:lnSpc>
              <a:spcBef>
                <a:spcPts val="0"/>
              </a:spcBef>
              <a:spcAft>
                <a:spcPts val="0"/>
              </a:spcAft>
              <a:buClr>
                <a:schemeClr val="lt1"/>
              </a:buClr>
              <a:buSzPts val="2800"/>
              <a:buNone/>
              <a:defRPr sz="2800">
                <a:solidFill>
                  <a:schemeClr val="lt1"/>
                </a:solidFill>
              </a:defRPr>
            </a:lvl4pPr>
            <a:lvl5pPr lvl="4" algn="ctr">
              <a:lnSpc>
                <a:spcPct val="100000"/>
              </a:lnSpc>
              <a:spcBef>
                <a:spcPts val="0"/>
              </a:spcBef>
              <a:spcAft>
                <a:spcPts val="0"/>
              </a:spcAft>
              <a:buClr>
                <a:schemeClr val="lt1"/>
              </a:buClr>
              <a:buSzPts val="2800"/>
              <a:buNone/>
              <a:defRPr sz="2800">
                <a:solidFill>
                  <a:schemeClr val="lt1"/>
                </a:solidFill>
              </a:defRPr>
            </a:lvl5pPr>
            <a:lvl6pPr lvl="5" algn="ctr">
              <a:lnSpc>
                <a:spcPct val="100000"/>
              </a:lnSpc>
              <a:spcBef>
                <a:spcPts val="0"/>
              </a:spcBef>
              <a:spcAft>
                <a:spcPts val="0"/>
              </a:spcAft>
              <a:buClr>
                <a:schemeClr val="lt1"/>
              </a:buClr>
              <a:buSzPts val="2800"/>
              <a:buNone/>
              <a:defRPr sz="2800">
                <a:solidFill>
                  <a:schemeClr val="lt1"/>
                </a:solidFill>
              </a:defRPr>
            </a:lvl6pPr>
            <a:lvl7pPr lvl="6" algn="ctr">
              <a:lnSpc>
                <a:spcPct val="100000"/>
              </a:lnSpc>
              <a:spcBef>
                <a:spcPts val="0"/>
              </a:spcBef>
              <a:spcAft>
                <a:spcPts val="0"/>
              </a:spcAft>
              <a:buClr>
                <a:schemeClr val="lt1"/>
              </a:buClr>
              <a:buSzPts val="2800"/>
              <a:buNone/>
              <a:defRPr sz="2800">
                <a:solidFill>
                  <a:schemeClr val="lt1"/>
                </a:solidFill>
              </a:defRPr>
            </a:lvl7pPr>
            <a:lvl8pPr lvl="7" algn="ctr">
              <a:lnSpc>
                <a:spcPct val="100000"/>
              </a:lnSpc>
              <a:spcBef>
                <a:spcPts val="0"/>
              </a:spcBef>
              <a:spcAft>
                <a:spcPts val="0"/>
              </a:spcAft>
              <a:buClr>
                <a:schemeClr val="lt1"/>
              </a:buClr>
              <a:buSzPts val="2800"/>
              <a:buNone/>
              <a:defRPr sz="2800">
                <a:solidFill>
                  <a:schemeClr val="lt1"/>
                </a:solidFill>
              </a:defRPr>
            </a:lvl8pPr>
            <a:lvl9pPr lvl="8" algn="ctr">
              <a:lnSpc>
                <a:spcPct val="100000"/>
              </a:lnSpc>
              <a:spcBef>
                <a:spcPts val="0"/>
              </a:spcBef>
              <a:spcAft>
                <a:spcPts val="0"/>
              </a:spcAft>
              <a:buClr>
                <a:schemeClr val="lt1"/>
              </a:buClr>
              <a:buSzPts val="2800"/>
              <a:buNone/>
              <a:defRPr sz="2800">
                <a:solidFill>
                  <a:schemeClr val="lt1"/>
                </a:solidFill>
              </a:defRPr>
            </a:lvl9pPr>
          </a:lstStyle>
          <a:p/>
        </p:txBody>
      </p:sp>
      <p:pic>
        <p:nvPicPr>
          <p:cNvPr id="32" name="Google Shape;32;p5"/>
          <p:cNvPicPr preferRelativeResize="0"/>
          <p:nvPr/>
        </p:nvPicPr>
        <p:blipFill rotWithShape="1">
          <a:blip r:embed="rId2">
            <a:alphaModFix/>
          </a:blip>
          <a:srcRect b="159" l="0" r="0" t="159"/>
          <a:stretch/>
        </p:blipFill>
        <p:spPr>
          <a:xfrm>
            <a:off x="449995" y="450000"/>
            <a:ext cx="1395312" cy="397200"/>
          </a:xfrm>
          <a:prstGeom prst="rect">
            <a:avLst/>
          </a:prstGeom>
          <a:noFill/>
          <a:ln>
            <a:noFill/>
          </a:ln>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Learning, Home &amp; Tuition Section Header 2">
  <p:cSld name="CUSTOM_10_1">
    <p:bg>
      <p:bgPr>
        <a:solidFill>
          <a:schemeClr val="dk2"/>
        </a:solidFill>
      </p:bgPr>
    </p:bg>
    <p:spTree>
      <p:nvGrpSpPr>
        <p:cNvPr id="278" name="Shape 278"/>
        <p:cNvGrpSpPr/>
        <p:nvPr/>
      </p:nvGrpSpPr>
      <p:grpSpPr>
        <a:xfrm>
          <a:off x="0" y="0"/>
          <a:ext cx="0" cy="0"/>
          <a:chOff x="0" y="0"/>
          <a:chExt cx="0" cy="0"/>
        </a:xfrm>
      </p:grpSpPr>
      <p:sp>
        <p:nvSpPr>
          <p:cNvPr id="279" name="Google Shape;279;p41"/>
          <p:cNvSpPr txBox="1"/>
          <p:nvPr>
            <p:ph type="title"/>
          </p:nvPr>
        </p:nvSpPr>
        <p:spPr>
          <a:xfrm>
            <a:off x="380750" y="2087400"/>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sz="30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80" name="Google Shape;280;p41"/>
          <p:cNvSpPr txBox="1"/>
          <p:nvPr>
            <p:ph idx="1" type="subTitle"/>
          </p:nvPr>
        </p:nvSpPr>
        <p:spPr>
          <a:xfrm>
            <a:off x="380750" y="25626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2500"/>
              <a:buNone/>
              <a:defRPr sz="2500">
                <a:solidFill>
                  <a:schemeClr val="lt1"/>
                </a:solidFill>
              </a:defRPr>
            </a:lvl1pPr>
            <a:lvl2pPr lvl="1" algn="ctr">
              <a:lnSpc>
                <a:spcPct val="100000"/>
              </a:lnSpc>
              <a:spcBef>
                <a:spcPts val="0"/>
              </a:spcBef>
              <a:spcAft>
                <a:spcPts val="0"/>
              </a:spcAft>
              <a:buClr>
                <a:schemeClr val="lt1"/>
              </a:buClr>
              <a:buSzPts val="2500"/>
              <a:buNone/>
              <a:defRPr sz="2500">
                <a:solidFill>
                  <a:schemeClr val="lt1"/>
                </a:solidFill>
              </a:defRPr>
            </a:lvl2pPr>
            <a:lvl3pPr lvl="2" algn="ctr">
              <a:lnSpc>
                <a:spcPct val="100000"/>
              </a:lnSpc>
              <a:spcBef>
                <a:spcPts val="0"/>
              </a:spcBef>
              <a:spcAft>
                <a:spcPts val="0"/>
              </a:spcAft>
              <a:buClr>
                <a:schemeClr val="lt1"/>
              </a:buClr>
              <a:buSzPts val="2500"/>
              <a:buNone/>
              <a:defRPr sz="2500">
                <a:solidFill>
                  <a:schemeClr val="lt1"/>
                </a:solidFill>
              </a:defRPr>
            </a:lvl3pPr>
            <a:lvl4pPr lvl="3" algn="ctr">
              <a:lnSpc>
                <a:spcPct val="100000"/>
              </a:lnSpc>
              <a:spcBef>
                <a:spcPts val="0"/>
              </a:spcBef>
              <a:spcAft>
                <a:spcPts val="0"/>
              </a:spcAft>
              <a:buClr>
                <a:schemeClr val="lt1"/>
              </a:buClr>
              <a:buSzPts val="2500"/>
              <a:buNone/>
              <a:defRPr sz="2500">
                <a:solidFill>
                  <a:schemeClr val="lt1"/>
                </a:solidFill>
              </a:defRPr>
            </a:lvl4pPr>
            <a:lvl5pPr lvl="4" algn="ctr">
              <a:lnSpc>
                <a:spcPct val="100000"/>
              </a:lnSpc>
              <a:spcBef>
                <a:spcPts val="0"/>
              </a:spcBef>
              <a:spcAft>
                <a:spcPts val="0"/>
              </a:spcAft>
              <a:buClr>
                <a:schemeClr val="lt1"/>
              </a:buClr>
              <a:buSzPts val="2500"/>
              <a:buNone/>
              <a:defRPr sz="2500">
                <a:solidFill>
                  <a:schemeClr val="lt1"/>
                </a:solidFill>
              </a:defRPr>
            </a:lvl5pPr>
            <a:lvl6pPr lvl="5" algn="ctr">
              <a:lnSpc>
                <a:spcPct val="100000"/>
              </a:lnSpc>
              <a:spcBef>
                <a:spcPts val="0"/>
              </a:spcBef>
              <a:spcAft>
                <a:spcPts val="0"/>
              </a:spcAft>
              <a:buClr>
                <a:schemeClr val="lt1"/>
              </a:buClr>
              <a:buSzPts val="2500"/>
              <a:buNone/>
              <a:defRPr sz="2500">
                <a:solidFill>
                  <a:schemeClr val="lt1"/>
                </a:solidFill>
              </a:defRPr>
            </a:lvl6pPr>
            <a:lvl7pPr lvl="6" algn="ctr">
              <a:lnSpc>
                <a:spcPct val="100000"/>
              </a:lnSpc>
              <a:spcBef>
                <a:spcPts val="0"/>
              </a:spcBef>
              <a:spcAft>
                <a:spcPts val="0"/>
              </a:spcAft>
              <a:buClr>
                <a:schemeClr val="lt1"/>
              </a:buClr>
              <a:buSzPts val="2500"/>
              <a:buNone/>
              <a:defRPr sz="2500">
                <a:solidFill>
                  <a:schemeClr val="lt1"/>
                </a:solidFill>
              </a:defRPr>
            </a:lvl7pPr>
            <a:lvl8pPr lvl="7" algn="ctr">
              <a:lnSpc>
                <a:spcPct val="100000"/>
              </a:lnSpc>
              <a:spcBef>
                <a:spcPts val="0"/>
              </a:spcBef>
              <a:spcAft>
                <a:spcPts val="0"/>
              </a:spcAft>
              <a:buClr>
                <a:schemeClr val="lt1"/>
              </a:buClr>
              <a:buSzPts val="2500"/>
              <a:buNone/>
              <a:defRPr sz="2500">
                <a:solidFill>
                  <a:schemeClr val="lt1"/>
                </a:solidFill>
              </a:defRPr>
            </a:lvl8pPr>
            <a:lvl9pPr lvl="8" algn="ctr">
              <a:lnSpc>
                <a:spcPct val="100000"/>
              </a:lnSpc>
              <a:spcBef>
                <a:spcPts val="0"/>
              </a:spcBef>
              <a:spcAft>
                <a:spcPts val="0"/>
              </a:spcAft>
              <a:buClr>
                <a:schemeClr val="lt1"/>
              </a:buClr>
              <a:buSzPts val="2500"/>
              <a:buNone/>
              <a:defRPr sz="2500">
                <a:solidFill>
                  <a:schemeClr val="lt1"/>
                </a:solidFill>
              </a:defRPr>
            </a:lvl9pPr>
          </a:lstStyle>
          <a:p/>
        </p:txBody>
      </p:sp>
      <p:grpSp>
        <p:nvGrpSpPr>
          <p:cNvPr id="281" name="Google Shape;281;p41"/>
          <p:cNvGrpSpPr/>
          <p:nvPr/>
        </p:nvGrpSpPr>
        <p:grpSpPr>
          <a:xfrm>
            <a:off x="4516602" y="3265300"/>
            <a:ext cx="4773901" cy="3295224"/>
            <a:chOff x="4477725" y="3265300"/>
            <a:chExt cx="4773901" cy="3295224"/>
          </a:xfrm>
        </p:grpSpPr>
        <p:sp>
          <p:nvSpPr>
            <p:cNvPr id="282" name="Google Shape;282;p41"/>
            <p:cNvSpPr/>
            <p:nvPr/>
          </p:nvSpPr>
          <p:spPr>
            <a:xfrm flipH="1" rot="10800000">
              <a:off x="6182625" y="3265300"/>
              <a:ext cx="3069000" cy="3069000"/>
            </a:xfrm>
            <a:prstGeom prst="ellipse">
              <a:avLst/>
            </a:prstGeom>
            <a:solidFill>
              <a:srgbClr val="1E72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83" name="Google Shape;283;p41"/>
            <p:cNvSpPr/>
            <p:nvPr/>
          </p:nvSpPr>
          <p:spPr>
            <a:xfrm flipH="1" rot="10800000">
              <a:off x="4477725" y="4216924"/>
              <a:ext cx="2343600" cy="2343600"/>
            </a:xfrm>
            <a:prstGeom prst="ellipse">
              <a:avLst/>
            </a:prstGeom>
            <a:solidFill>
              <a:srgbClr val="1E72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grpSp>
        <p:nvGrpSpPr>
          <p:cNvPr id="284" name="Google Shape;284;p41"/>
          <p:cNvGrpSpPr/>
          <p:nvPr/>
        </p:nvGrpSpPr>
        <p:grpSpPr>
          <a:xfrm>
            <a:off x="4516602" y="3265300"/>
            <a:ext cx="4773901" cy="3295224"/>
            <a:chOff x="4477725" y="3265300"/>
            <a:chExt cx="4773901" cy="3295224"/>
          </a:xfrm>
        </p:grpSpPr>
        <p:sp>
          <p:nvSpPr>
            <p:cNvPr id="285" name="Google Shape;285;p41"/>
            <p:cNvSpPr/>
            <p:nvPr/>
          </p:nvSpPr>
          <p:spPr>
            <a:xfrm flipH="1" rot="10800000">
              <a:off x="6182625" y="3265300"/>
              <a:ext cx="3069000" cy="3069000"/>
            </a:xfrm>
            <a:prstGeom prst="ellipse">
              <a:avLst/>
            </a:prstGeom>
            <a:solidFill>
              <a:srgbClr val="1E72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86" name="Google Shape;286;p41"/>
            <p:cNvSpPr/>
            <p:nvPr/>
          </p:nvSpPr>
          <p:spPr>
            <a:xfrm flipH="1" rot="10800000">
              <a:off x="4477725" y="4216924"/>
              <a:ext cx="2343600" cy="2343600"/>
            </a:xfrm>
            <a:prstGeom prst="ellipse">
              <a:avLst/>
            </a:prstGeom>
            <a:solidFill>
              <a:srgbClr val="1E72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Learning &amp; Home Section Header 3">
  <p:cSld name="CUSTOM_11">
    <p:bg>
      <p:bgPr>
        <a:solidFill>
          <a:srgbClr val="F3F8FF"/>
        </a:solidFill>
      </p:bgPr>
    </p:bg>
    <p:spTree>
      <p:nvGrpSpPr>
        <p:cNvPr id="287" name="Shape 287"/>
        <p:cNvGrpSpPr/>
        <p:nvPr/>
      </p:nvGrpSpPr>
      <p:grpSpPr>
        <a:xfrm>
          <a:off x="0" y="0"/>
          <a:ext cx="0" cy="0"/>
          <a:chOff x="0" y="0"/>
          <a:chExt cx="0" cy="0"/>
        </a:xfrm>
      </p:grpSpPr>
      <p:pic>
        <p:nvPicPr>
          <p:cNvPr id="288" name="Google Shape;288;p42"/>
          <p:cNvPicPr preferRelativeResize="0"/>
          <p:nvPr/>
        </p:nvPicPr>
        <p:blipFill>
          <a:blip r:embed="rId2">
            <a:alphaModFix/>
          </a:blip>
          <a:stretch>
            <a:fillRect/>
          </a:stretch>
        </p:blipFill>
        <p:spPr>
          <a:xfrm rot="-3723859">
            <a:off x="5206165" y="1429662"/>
            <a:ext cx="4528768" cy="4999974"/>
          </a:xfrm>
          <a:prstGeom prst="rect">
            <a:avLst/>
          </a:prstGeom>
          <a:noFill/>
          <a:ln>
            <a:noFill/>
          </a:ln>
        </p:spPr>
      </p:pic>
      <p:sp>
        <p:nvSpPr>
          <p:cNvPr id="289" name="Google Shape;289;p42"/>
          <p:cNvSpPr txBox="1"/>
          <p:nvPr>
            <p:ph type="title"/>
          </p:nvPr>
        </p:nvSpPr>
        <p:spPr>
          <a:xfrm>
            <a:off x="380750" y="2087400"/>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Clr>
                <a:schemeClr val="dk2"/>
              </a:buClr>
              <a:buSzPts val="3000"/>
              <a:buNone/>
              <a:defRPr sz="3000">
                <a:solidFill>
                  <a:schemeClr val="dk2"/>
                </a:solidFill>
              </a:defRPr>
            </a:lvl1pPr>
            <a:lvl2pPr lvl="1">
              <a:spcBef>
                <a:spcPts val="0"/>
              </a:spcBef>
              <a:spcAft>
                <a:spcPts val="0"/>
              </a:spcAft>
              <a:buClr>
                <a:schemeClr val="dk2"/>
              </a:buClr>
              <a:buSzPts val="2800"/>
              <a:buNone/>
              <a:defRPr>
                <a:solidFill>
                  <a:schemeClr val="dk2"/>
                </a:solidFill>
              </a:defRPr>
            </a:lvl2pPr>
            <a:lvl3pPr lvl="2">
              <a:spcBef>
                <a:spcPts val="0"/>
              </a:spcBef>
              <a:spcAft>
                <a:spcPts val="0"/>
              </a:spcAft>
              <a:buClr>
                <a:schemeClr val="dk2"/>
              </a:buClr>
              <a:buSzPts val="2800"/>
              <a:buNone/>
              <a:defRPr>
                <a:solidFill>
                  <a:schemeClr val="dk2"/>
                </a:solidFill>
              </a:defRPr>
            </a:lvl3pPr>
            <a:lvl4pPr lvl="3">
              <a:spcBef>
                <a:spcPts val="0"/>
              </a:spcBef>
              <a:spcAft>
                <a:spcPts val="0"/>
              </a:spcAft>
              <a:buClr>
                <a:schemeClr val="dk2"/>
              </a:buClr>
              <a:buSzPts val="2800"/>
              <a:buNone/>
              <a:defRPr>
                <a:solidFill>
                  <a:schemeClr val="dk2"/>
                </a:solidFill>
              </a:defRPr>
            </a:lvl4pPr>
            <a:lvl5pPr lvl="4">
              <a:spcBef>
                <a:spcPts val="0"/>
              </a:spcBef>
              <a:spcAft>
                <a:spcPts val="0"/>
              </a:spcAft>
              <a:buClr>
                <a:schemeClr val="dk2"/>
              </a:buClr>
              <a:buSzPts val="2800"/>
              <a:buNone/>
              <a:defRPr>
                <a:solidFill>
                  <a:schemeClr val="dk2"/>
                </a:solidFill>
              </a:defRPr>
            </a:lvl5pPr>
            <a:lvl6pPr lvl="5">
              <a:spcBef>
                <a:spcPts val="0"/>
              </a:spcBef>
              <a:spcAft>
                <a:spcPts val="0"/>
              </a:spcAft>
              <a:buClr>
                <a:schemeClr val="dk2"/>
              </a:buClr>
              <a:buSzPts val="2800"/>
              <a:buNone/>
              <a:defRPr>
                <a:solidFill>
                  <a:schemeClr val="dk2"/>
                </a:solidFill>
              </a:defRPr>
            </a:lvl6pPr>
            <a:lvl7pPr lvl="6">
              <a:spcBef>
                <a:spcPts val="0"/>
              </a:spcBef>
              <a:spcAft>
                <a:spcPts val="0"/>
              </a:spcAft>
              <a:buClr>
                <a:schemeClr val="dk2"/>
              </a:buClr>
              <a:buSzPts val="2800"/>
              <a:buNone/>
              <a:defRPr>
                <a:solidFill>
                  <a:schemeClr val="dk2"/>
                </a:solidFill>
              </a:defRPr>
            </a:lvl7pPr>
            <a:lvl8pPr lvl="7">
              <a:spcBef>
                <a:spcPts val="0"/>
              </a:spcBef>
              <a:spcAft>
                <a:spcPts val="0"/>
              </a:spcAft>
              <a:buClr>
                <a:schemeClr val="dk2"/>
              </a:buClr>
              <a:buSzPts val="2800"/>
              <a:buNone/>
              <a:defRPr>
                <a:solidFill>
                  <a:schemeClr val="dk2"/>
                </a:solidFill>
              </a:defRPr>
            </a:lvl8pPr>
            <a:lvl9pPr lvl="8">
              <a:spcBef>
                <a:spcPts val="0"/>
              </a:spcBef>
              <a:spcAft>
                <a:spcPts val="0"/>
              </a:spcAft>
              <a:buClr>
                <a:schemeClr val="dk2"/>
              </a:buClr>
              <a:buSzPts val="2800"/>
              <a:buNone/>
              <a:defRPr>
                <a:solidFill>
                  <a:schemeClr val="dk2"/>
                </a:solidFill>
              </a:defRPr>
            </a:lvl9pPr>
          </a:lstStyle>
          <a:p/>
        </p:txBody>
      </p:sp>
      <p:sp>
        <p:nvSpPr>
          <p:cNvPr id="290" name="Google Shape;290;p42"/>
          <p:cNvSpPr txBox="1"/>
          <p:nvPr>
            <p:ph idx="1" type="subTitle"/>
          </p:nvPr>
        </p:nvSpPr>
        <p:spPr>
          <a:xfrm>
            <a:off x="380750" y="25626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dk2"/>
              </a:buClr>
              <a:buSzPts val="2500"/>
              <a:buNone/>
              <a:defRPr sz="2500">
                <a:solidFill>
                  <a:schemeClr val="dk2"/>
                </a:solidFill>
              </a:defRPr>
            </a:lvl1pPr>
            <a:lvl2pPr lvl="1" algn="ctr">
              <a:lnSpc>
                <a:spcPct val="100000"/>
              </a:lnSpc>
              <a:spcBef>
                <a:spcPts val="0"/>
              </a:spcBef>
              <a:spcAft>
                <a:spcPts val="0"/>
              </a:spcAft>
              <a:buClr>
                <a:schemeClr val="lt1"/>
              </a:buClr>
              <a:buSzPts val="2500"/>
              <a:buNone/>
              <a:defRPr sz="2500">
                <a:solidFill>
                  <a:schemeClr val="lt1"/>
                </a:solidFill>
              </a:defRPr>
            </a:lvl2pPr>
            <a:lvl3pPr lvl="2" algn="ctr">
              <a:lnSpc>
                <a:spcPct val="100000"/>
              </a:lnSpc>
              <a:spcBef>
                <a:spcPts val="0"/>
              </a:spcBef>
              <a:spcAft>
                <a:spcPts val="0"/>
              </a:spcAft>
              <a:buClr>
                <a:schemeClr val="lt1"/>
              </a:buClr>
              <a:buSzPts val="2500"/>
              <a:buNone/>
              <a:defRPr sz="2500">
                <a:solidFill>
                  <a:schemeClr val="lt1"/>
                </a:solidFill>
              </a:defRPr>
            </a:lvl3pPr>
            <a:lvl4pPr lvl="3" algn="ctr">
              <a:lnSpc>
                <a:spcPct val="100000"/>
              </a:lnSpc>
              <a:spcBef>
                <a:spcPts val="0"/>
              </a:spcBef>
              <a:spcAft>
                <a:spcPts val="0"/>
              </a:spcAft>
              <a:buClr>
                <a:schemeClr val="lt1"/>
              </a:buClr>
              <a:buSzPts val="2500"/>
              <a:buNone/>
              <a:defRPr sz="2500">
                <a:solidFill>
                  <a:schemeClr val="lt1"/>
                </a:solidFill>
              </a:defRPr>
            </a:lvl4pPr>
            <a:lvl5pPr lvl="4" algn="ctr">
              <a:lnSpc>
                <a:spcPct val="100000"/>
              </a:lnSpc>
              <a:spcBef>
                <a:spcPts val="0"/>
              </a:spcBef>
              <a:spcAft>
                <a:spcPts val="0"/>
              </a:spcAft>
              <a:buClr>
                <a:schemeClr val="lt1"/>
              </a:buClr>
              <a:buSzPts val="2500"/>
              <a:buNone/>
              <a:defRPr sz="2500">
                <a:solidFill>
                  <a:schemeClr val="lt1"/>
                </a:solidFill>
              </a:defRPr>
            </a:lvl5pPr>
            <a:lvl6pPr lvl="5" algn="ctr">
              <a:lnSpc>
                <a:spcPct val="100000"/>
              </a:lnSpc>
              <a:spcBef>
                <a:spcPts val="0"/>
              </a:spcBef>
              <a:spcAft>
                <a:spcPts val="0"/>
              </a:spcAft>
              <a:buClr>
                <a:schemeClr val="lt1"/>
              </a:buClr>
              <a:buSzPts val="2500"/>
              <a:buNone/>
              <a:defRPr sz="2500">
                <a:solidFill>
                  <a:schemeClr val="lt1"/>
                </a:solidFill>
              </a:defRPr>
            </a:lvl6pPr>
            <a:lvl7pPr lvl="6" algn="ctr">
              <a:lnSpc>
                <a:spcPct val="100000"/>
              </a:lnSpc>
              <a:spcBef>
                <a:spcPts val="0"/>
              </a:spcBef>
              <a:spcAft>
                <a:spcPts val="0"/>
              </a:spcAft>
              <a:buClr>
                <a:schemeClr val="lt1"/>
              </a:buClr>
              <a:buSzPts val="2500"/>
              <a:buNone/>
              <a:defRPr sz="2500">
                <a:solidFill>
                  <a:schemeClr val="lt1"/>
                </a:solidFill>
              </a:defRPr>
            </a:lvl7pPr>
            <a:lvl8pPr lvl="7" algn="ctr">
              <a:lnSpc>
                <a:spcPct val="100000"/>
              </a:lnSpc>
              <a:spcBef>
                <a:spcPts val="0"/>
              </a:spcBef>
              <a:spcAft>
                <a:spcPts val="0"/>
              </a:spcAft>
              <a:buClr>
                <a:schemeClr val="lt1"/>
              </a:buClr>
              <a:buSzPts val="2500"/>
              <a:buNone/>
              <a:defRPr sz="2500">
                <a:solidFill>
                  <a:schemeClr val="lt1"/>
                </a:solidFill>
              </a:defRPr>
            </a:lvl8pPr>
            <a:lvl9pPr lvl="8" algn="ctr">
              <a:lnSpc>
                <a:spcPct val="100000"/>
              </a:lnSpc>
              <a:spcBef>
                <a:spcPts val="0"/>
              </a:spcBef>
              <a:spcAft>
                <a:spcPts val="0"/>
              </a:spcAft>
              <a:buClr>
                <a:schemeClr val="lt1"/>
              </a:buClr>
              <a:buSzPts val="2500"/>
              <a:buNone/>
              <a:defRPr sz="2500">
                <a:solidFill>
                  <a:schemeClr val="lt1"/>
                </a:solidFill>
              </a:defRPr>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Tuition Section Header 3 ">
  <p:cSld name="CUSTOM_11_1">
    <p:bg>
      <p:bgPr>
        <a:solidFill>
          <a:srgbClr val="F3F8FF"/>
        </a:solidFill>
      </p:bgPr>
    </p:bg>
    <p:spTree>
      <p:nvGrpSpPr>
        <p:cNvPr id="291" name="Shape 291"/>
        <p:cNvGrpSpPr/>
        <p:nvPr/>
      </p:nvGrpSpPr>
      <p:grpSpPr>
        <a:xfrm>
          <a:off x="0" y="0"/>
          <a:ext cx="0" cy="0"/>
          <a:chOff x="0" y="0"/>
          <a:chExt cx="0" cy="0"/>
        </a:xfrm>
      </p:grpSpPr>
      <p:pic>
        <p:nvPicPr>
          <p:cNvPr id="292" name="Google Shape;292;p43"/>
          <p:cNvPicPr preferRelativeResize="0"/>
          <p:nvPr/>
        </p:nvPicPr>
        <p:blipFill>
          <a:blip r:embed="rId2">
            <a:alphaModFix/>
          </a:blip>
          <a:stretch>
            <a:fillRect/>
          </a:stretch>
        </p:blipFill>
        <p:spPr>
          <a:xfrm rot="-3723859">
            <a:off x="5206165" y="1429662"/>
            <a:ext cx="4528768" cy="4999974"/>
          </a:xfrm>
          <a:prstGeom prst="rect">
            <a:avLst/>
          </a:prstGeom>
          <a:noFill/>
          <a:ln>
            <a:noFill/>
          </a:ln>
        </p:spPr>
      </p:pic>
      <p:sp>
        <p:nvSpPr>
          <p:cNvPr id="293" name="Google Shape;293;p43"/>
          <p:cNvSpPr txBox="1"/>
          <p:nvPr>
            <p:ph type="title"/>
          </p:nvPr>
        </p:nvSpPr>
        <p:spPr>
          <a:xfrm>
            <a:off x="380750" y="2087400"/>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Clr>
                <a:srgbClr val="184BC8"/>
              </a:buClr>
              <a:buSzPts val="3000"/>
              <a:buNone/>
              <a:defRPr sz="3000">
                <a:solidFill>
                  <a:srgbClr val="184BC8"/>
                </a:solidFill>
              </a:defRPr>
            </a:lvl1pPr>
            <a:lvl2pPr lvl="1">
              <a:spcBef>
                <a:spcPts val="0"/>
              </a:spcBef>
              <a:spcAft>
                <a:spcPts val="0"/>
              </a:spcAft>
              <a:buClr>
                <a:srgbClr val="184BC8"/>
              </a:buClr>
              <a:buSzPts val="2800"/>
              <a:buNone/>
              <a:defRPr>
                <a:solidFill>
                  <a:srgbClr val="184BC8"/>
                </a:solidFill>
              </a:defRPr>
            </a:lvl2pPr>
            <a:lvl3pPr lvl="2">
              <a:spcBef>
                <a:spcPts val="0"/>
              </a:spcBef>
              <a:spcAft>
                <a:spcPts val="0"/>
              </a:spcAft>
              <a:buClr>
                <a:srgbClr val="184BC8"/>
              </a:buClr>
              <a:buSzPts val="2800"/>
              <a:buNone/>
              <a:defRPr>
                <a:solidFill>
                  <a:srgbClr val="184BC8"/>
                </a:solidFill>
              </a:defRPr>
            </a:lvl3pPr>
            <a:lvl4pPr lvl="3">
              <a:spcBef>
                <a:spcPts val="0"/>
              </a:spcBef>
              <a:spcAft>
                <a:spcPts val="0"/>
              </a:spcAft>
              <a:buClr>
                <a:srgbClr val="184BC8"/>
              </a:buClr>
              <a:buSzPts val="2800"/>
              <a:buNone/>
              <a:defRPr>
                <a:solidFill>
                  <a:srgbClr val="184BC8"/>
                </a:solidFill>
              </a:defRPr>
            </a:lvl4pPr>
            <a:lvl5pPr lvl="4">
              <a:spcBef>
                <a:spcPts val="0"/>
              </a:spcBef>
              <a:spcAft>
                <a:spcPts val="0"/>
              </a:spcAft>
              <a:buClr>
                <a:srgbClr val="184BC8"/>
              </a:buClr>
              <a:buSzPts val="2800"/>
              <a:buNone/>
              <a:defRPr>
                <a:solidFill>
                  <a:srgbClr val="184BC8"/>
                </a:solidFill>
              </a:defRPr>
            </a:lvl5pPr>
            <a:lvl6pPr lvl="5">
              <a:spcBef>
                <a:spcPts val="0"/>
              </a:spcBef>
              <a:spcAft>
                <a:spcPts val="0"/>
              </a:spcAft>
              <a:buClr>
                <a:srgbClr val="184BC8"/>
              </a:buClr>
              <a:buSzPts val="2800"/>
              <a:buNone/>
              <a:defRPr>
                <a:solidFill>
                  <a:srgbClr val="184BC8"/>
                </a:solidFill>
              </a:defRPr>
            </a:lvl6pPr>
            <a:lvl7pPr lvl="6">
              <a:spcBef>
                <a:spcPts val="0"/>
              </a:spcBef>
              <a:spcAft>
                <a:spcPts val="0"/>
              </a:spcAft>
              <a:buClr>
                <a:srgbClr val="184BC8"/>
              </a:buClr>
              <a:buSzPts val="2800"/>
              <a:buNone/>
              <a:defRPr>
                <a:solidFill>
                  <a:srgbClr val="184BC8"/>
                </a:solidFill>
              </a:defRPr>
            </a:lvl7pPr>
            <a:lvl8pPr lvl="7">
              <a:spcBef>
                <a:spcPts val="0"/>
              </a:spcBef>
              <a:spcAft>
                <a:spcPts val="0"/>
              </a:spcAft>
              <a:buClr>
                <a:srgbClr val="184BC8"/>
              </a:buClr>
              <a:buSzPts val="2800"/>
              <a:buNone/>
              <a:defRPr>
                <a:solidFill>
                  <a:srgbClr val="184BC8"/>
                </a:solidFill>
              </a:defRPr>
            </a:lvl8pPr>
            <a:lvl9pPr lvl="8">
              <a:spcBef>
                <a:spcPts val="0"/>
              </a:spcBef>
              <a:spcAft>
                <a:spcPts val="0"/>
              </a:spcAft>
              <a:buClr>
                <a:srgbClr val="184BC8"/>
              </a:buClr>
              <a:buSzPts val="2800"/>
              <a:buNone/>
              <a:defRPr>
                <a:solidFill>
                  <a:srgbClr val="184BC8"/>
                </a:solidFill>
              </a:defRPr>
            </a:lvl9pPr>
          </a:lstStyle>
          <a:p/>
        </p:txBody>
      </p:sp>
      <p:sp>
        <p:nvSpPr>
          <p:cNvPr id="294" name="Google Shape;294;p43"/>
          <p:cNvSpPr txBox="1"/>
          <p:nvPr>
            <p:ph idx="1" type="subTitle"/>
          </p:nvPr>
        </p:nvSpPr>
        <p:spPr>
          <a:xfrm>
            <a:off x="380750" y="25626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rgbClr val="184BC8"/>
              </a:buClr>
              <a:buSzPts val="2500"/>
              <a:buNone/>
              <a:defRPr sz="2500">
                <a:solidFill>
                  <a:srgbClr val="184BC8"/>
                </a:solidFill>
              </a:defRPr>
            </a:lvl1pPr>
            <a:lvl2pPr lvl="1" algn="ctr">
              <a:lnSpc>
                <a:spcPct val="100000"/>
              </a:lnSpc>
              <a:spcBef>
                <a:spcPts val="0"/>
              </a:spcBef>
              <a:spcAft>
                <a:spcPts val="0"/>
              </a:spcAft>
              <a:buClr>
                <a:srgbClr val="184BC8"/>
              </a:buClr>
              <a:buSzPts val="2500"/>
              <a:buNone/>
              <a:defRPr sz="2500">
                <a:solidFill>
                  <a:srgbClr val="184BC8"/>
                </a:solidFill>
              </a:defRPr>
            </a:lvl2pPr>
            <a:lvl3pPr lvl="2" algn="ctr">
              <a:lnSpc>
                <a:spcPct val="100000"/>
              </a:lnSpc>
              <a:spcBef>
                <a:spcPts val="0"/>
              </a:spcBef>
              <a:spcAft>
                <a:spcPts val="0"/>
              </a:spcAft>
              <a:buClr>
                <a:srgbClr val="184BC8"/>
              </a:buClr>
              <a:buSzPts val="2500"/>
              <a:buNone/>
              <a:defRPr sz="2500">
                <a:solidFill>
                  <a:srgbClr val="184BC8"/>
                </a:solidFill>
              </a:defRPr>
            </a:lvl3pPr>
            <a:lvl4pPr lvl="3" algn="ctr">
              <a:lnSpc>
                <a:spcPct val="100000"/>
              </a:lnSpc>
              <a:spcBef>
                <a:spcPts val="0"/>
              </a:spcBef>
              <a:spcAft>
                <a:spcPts val="0"/>
              </a:spcAft>
              <a:buClr>
                <a:srgbClr val="184BC8"/>
              </a:buClr>
              <a:buSzPts val="2500"/>
              <a:buNone/>
              <a:defRPr sz="2500">
                <a:solidFill>
                  <a:srgbClr val="184BC8"/>
                </a:solidFill>
              </a:defRPr>
            </a:lvl4pPr>
            <a:lvl5pPr lvl="4" algn="ctr">
              <a:lnSpc>
                <a:spcPct val="100000"/>
              </a:lnSpc>
              <a:spcBef>
                <a:spcPts val="0"/>
              </a:spcBef>
              <a:spcAft>
                <a:spcPts val="0"/>
              </a:spcAft>
              <a:buClr>
                <a:srgbClr val="184BC8"/>
              </a:buClr>
              <a:buSzPts val="2500"/>
              <a:buNone/>
              <a:defRPr sz="2500">
                <a:solidFill>
                  <a:srgbClr val="184BC8"/>
                </a:solidFill>
              </a:defRPr>
            </a:lvl5pPr>
            <a:lvl6pPr lvl="5" algn="ctr">
              <a:lnSpc>
                <a:spcPct val="100000"/>
              </a:lnSpc>
              <a:spcBef>
                <a:spcPts val="0"/>
              </a:spcBef>
              <a:spcAft>
                <a:spcPts val="0"/>
              </a:spcAft>
              <a:buClr>
                <a:srgbClr val="184BC8"/>
              </a:buClr>
              <a:buSzPts val="2500"/>
              <a:buNone/>
              <a:defRPr sz="2500">
                <a:solidFill>
                  <a:srgbClr val="184BC8"/>
                </a:solidFill>
              </a:defRPr>
            </a:lvl6pPr>
            <a:lvl7pPr lvl="6" algn="ctr">
              <a:lnSpc>
                <a:spcPct val="100000"/>
              </a:lnSpc>
              <a:spcBef>
                <a:spcPts val="0"/>
              </a:spcBef>
              <a:spcAft>
                <a:spcPts val="0"/>
              </a:spcAft>
              <a:buClr>
                <a:srgbClr val="184BC8"/>
              </a:buClr>
              <a:buSzPts val="2500"/>
              <a:buNone/>
              <a:defRPr sz="2500">
                <a:solidFill>
                  <a:srgbClr val="184BC8"/>
                </a:solidFill>
              </a:defRPr>
            </a:lvl7pPr>
            <a:lvl8pPr lvl="7" algn="ctr">
              <a:lnSpc>
                <a:spcPct val="100000"/>
              </a:lnSpc>
              <a:spcBef>
                <a:spcPts val="0"/>
              </a:spcBef>
              <a:spcAft>
                <a:spcPts val="0"/>
              </a:spcAft>
              <a:buClr>
                <a:srgbClr val="184BC8"/>
              </a:buClr>
              <a:buSzPts val="2500"/>
              <a:buNone/>
              <a:defRPr sz="2500">
                <a:solidFill>
                  <a:srgbClr val="184BC8"/>
                </a:solidFill>
              </a:defRPr>
            </a:lvl8pPr>
            <a:lvl9pPr lvl="8" algn="ctr">
              <a:lnSpc>
                <a:spcPct val="100000"/>
              </a:lnSpc>
              <a:spcBef>
                <a:spcPts val="0"/>
              </a:spcBef>
              <a:spcAft>
                <a:spcPts val="0"/>
              </a:spcAft>
              <a:buClr>
                <a:srgbClr val="184BC8"/>
              </a:buClr>
              <a:buSzPts val="2500"/>
              <a:buNone/>
              <a:defRPr sz="2500">
                <a:solidFill>
                  <a:srgbClr val="184BC8"/>
                </a:solidFill>
              </a:defRPr>
            </a:lvl9pPr>
          </a:lstStyle>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Learning &amp; Home Section Header 4">
  <p:cSld name="CUSTOM_12">
    <p:bg>
      <p:bgPr>
        <a:solidFill>
          <a:srgbClr val="F3F8FF"/>
        </a:solidFill>
      </p:bgPr>
    </p:bg>
    <p:spTree>
      <p:nvGrpSpPr>
        <p:cNvPr id="295" name="Shape 295"/>
        <p:cNvGrpSpPr/>
        <p:nvPr/>
      </p:nvGrpSpPr>
      <p:grpSpPr>
        <a:xfrm>
          <a:off x="0" y="0"/>
          <a:ext cx="0" cy="0"/>
          <a:chOff x="0" y="0"/>
          <a:chExt cx="0" cy="0"/>
        </a:xfrm>
      </p:grpSpPr>
      <p:sp>
        <p:nvSpPr>
          <p:cNvPr id="296" name="Google Shape;296;p44"/>
          <p:cNvSpPr txBox="1"/>
          <p:nvPr>
            <p:ph type="title"/>
          </p:nvPr>
        </p:nvSpPr>
        <p:spPr>
          <a:xfrm>
            <a:off x="380750" y="2087400"/>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Clr>
                <a:schemeClr val="dk2"/>
              </a:buClr>
              <a:buSzPts val="3000"/>
              <a:buNone/>
              <a:defRPr sz="3000">
                <a:solidFill>
                  <a:schemeClr val="dk2"/>
                </a:solidFill>
              </a:defRPr>
            </a:lvl1pPr>
            <a:lvl2pPr lvl="1">
              <a:spcBef>
                <a:spcPts val="0"/>
              </a:spcBef>
              <a:spcAft>
                <a:spcPts val="0"/>
              </a:spcAft>
              <a:buClr>
                <a:schemeClr val="dk2"/>
              </a:buClr>
              <a:buSzPts val="2800"/>
              <a:buNone/>
              <a:defRPr>
                <a:solidFill>
                  <a:schemeClr val="dk2"/>
                </a:solidFill>
              </a:defRPr>
            </a:lvl2pPr>
            <a:lvl3pPr lvl="2">
              <a:spcBef>
                <a:spcPts val="0"/>
              </a:spcBef>
              <a:spcAft>
                <a:spcPts val="0"/>
              </a:spcAft>
              <a:buClr>
                <a:schemeClr val="dk2"/>
              </a:buClr>
              <a:buSzPts val="2800"/>
              <a:buNone/>
              <a:defRPr>
                <a:solidFill>
                  <a:schemeClr val="dk2"/>
                </a:solidFill>
              </a:defRPr>
            </a:lvl3pPr>
            <a:lvl4pPr lvl="3">
              <a:spcBef>
                <a:spcPts val="0"/>
              </a:spcBef>
              <a:spcAft>
                <a:spcPts val="0"/>
              </a:spcAft>
              <a:buClr>
                <a:schemeClr val="dk2"/>
              </a:buClr>
              <a:buSzPts val="2800"/>
              <a:buNone/>
              <a:defRPr>
                <a:solidFill>
                  <a:schemeClr val="dk2"/>
                </a:solidFill>
              </a:defRPr>
            </a:lvl4pPr>
            <a:lvl5pPr lvl="4">
              <a:spcBef>
                <a:spcPts val="0"/>
              </a:spcBef>
              <a:spcAft>
                <a:spcPts val="0"/>
              </a:spcAft>
              <a:buClr>
                <a:schemeClr val="dk2"/>
              </a:buClr>
              <a:buSzPts val="2800"/>
              <a:buNone/>
              <a:defRPr>
                <a:solidFill>
                  <a:schemeClr val="dk2"/>
                </a:solidFill>
              </a:defRPr>
            </a:lvl5pPr>
            <a:lvl6pPr lvl="5">
              <a:spcBef>
                <a:spcPts val="0"/>
              </a:spcBef>
              <a:spcAft>
                <a:spcPts val="0"/>
              </a:spcAft>
              <a:buClr>
                <a:schemeClr val="dk2"/>
              </a:buClr>
              <a:buSzPts val="2800"/>
              <a:buNone/>
              <a:defRPr>
                <a:solidFill>
                  <a:schemeClr val="dk2"/>
                </a:solidFill>
              </a:defRPr>
            </a:lvl6pPr>
            <a:lvl7pPr lvl="6">
              <a:spcBef>
                <a:spcPts val="0"/>
              </a:spcBef>
              <a:spcAft>
                <a:spcPts val="0"/>
              </a:spcAft>
              <a:buClr>
                <a:schemeClr val="dk2"/>
              </a:buClr>
              <a:buSzPts val="2800"/>
              <a:buNone/>
              <a:defRPr>
                <a:solidFill>
                  <a:schemeClr val="dk2"/>
                </a:solidFill>
              </a:defRPr>
            </a:lvl7pPr>
            <a:lvl8pPr lvl="7">
              <a:spcBef>
                <a:spcPts val="0"/>
              </a:spcBef>
              <a:spcAft>
                <a:spcPts val="0"/>
              </a:spcAft>
              <a:buClr>
                <a:schemeClr val="dk2"/>
              </a:buClr>
              <a:buSzPts val="2800"/>
              <a:buNone/>
              <a:defRPr>
                <a:solidFill>
                  <a:schemeClr val="dk2"/>
                </a:solidFill>
              </a:defRPr>
            </a:lvl8pPr>
            <a:lvl9pPr lvl="8">
              <a:spcBef>
                <a:spcPts val="0"/>
              </a:spcBef>
              <a:spcAft>
                <a:spcPts val="0"/>
              </a:spcAft>
              <a:buClr>
                <a:schemeClr val="dk2"/>
              </a:buClr>
              <a:buSzPts val="2800"/>
              <a:buNone/>
              <a:defRPr>
                <a:solidFill>
                  <a:schemeClr val="dk2"/>
                </a:solidFill>
              </a:defRPr>
            </a:lvl9pPr>
          </a:lstStyle>
          <a:p/>
        </p:txBody>
      </p:sp>
      <p:sp>
        <p:nvSpPr>
          <p:cNvPr id="297" name="Google Shape;297;p44"/>
          <p:cNvSpPr txBox="1"/>
          <p:nvPr>
            <p:ph idx="1" type="subTitle"/>
          </p:nvPr>
        </p:nvSpPr>
        <p:spPr>
          <a:xfrm>
            <a:off x="380750" y="25626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dk2"/>
              </a:buClr>
              <a:buSzPts val="2500"/>
              <a:buNone/>
              <a:defRPr sz="2500">
                <a:solidFill>
                  <a:schemeClr val="dk2"/>
                </a:solidFill>
              </a:defRPr>
            </a:lvl1pPr>
            <a:lvl2pPr lvl="1" algn="ctr">
              <a:lnSpc>
                <a:spcPct val="100000"/>
              </a:lnSpc>
              <a:spcBef>
                <a:spcPts val="0"/>
              </a:spcBef>
              <a:spcAft>
                <a:spcPts val="0"/>
              </a:spcAft>
              <a:buClr>
                <a:schemeClr val="lt1"/>
              </a:buClr>
              <a:buSzPts val="2500"/>
              <a:buNone/>
              <a:defRPr sz="2500">
                <a:solidFill>
                  <a:schemeClr val="lt1"/>
                </a:solidFill>
              </a:defRPr>
            </a:lvl2pPr>
            <a:lvl3pPr lvl="2" algn="ctr">
              <a:lnSpc>
                <a:spcPct val="100000"/>
              </a:lnSpc>
              <a:spcBef>
                <a:spcPts val="0"/>
              </a:spcBef>
              <a:spcAft>
                <a:spcPts val="0"/>
              </a:spcAft>
              <a:buClr>
                <a:schemeClr val="lt1"/>
              </a:buClr>
              <a:buSzPts val="2500"/>
              <a:buNone/>
              <a:defRPr sz="2500">
                <a:solidFill>
                  <a:schemeClr val="lt1"/>
                </a:solidFill>
              </a:defRPr>
            </a:lvl3pPr>
            <a:lvl4pPr lvl="3" algn="ctr">
              <a:lnSpc>
                <a:spcPct val="100000"/>
              </a:lnSpc>
              <a:spcBef>
                <a:spcPts val="0"/>
              </a:spcBef>
              <a:spcAft>
                <a:spcPts val="0"/>
              </a:spcAft>
              <a:buClr>
                <a:schemeClr val="lt1"/>
              </a:buClr>
              <a:buSzPts val="2500"/>
              <a:buNone/>
              <a:defRPr sz="2500">
                <a:solidFill>
                  <a:schemeClr val="lt1"/>
                </a:solidFill>
              </a:defRPr>
            </a:lvl4pPr>
            <a:lvl5pPr lvl="4" algn="ctr">
              <a:lnSpc>
                <a:spcPct val="100000"/>
              </a:lnSpc>
              <a:spcBef>
                <a:spcPts val="0"/>
              </a:spcBef>
              <a:spcAft>
                <a:spcPts val="0"/>
              </a:spcAft>
              <a:buClr>
                <a:schemeClr val="lt1"/>
              </a:buClr>
              <a:buSzPts val="2500"/>
              <a:buNone/>
              <a:defRPr sz="2500">
                <a:solidFill>
                  <a:schemeClr val="lt1"/>
                </a:solidFill>
              </a:defRPr>
            </a:lvl5pPr>
            <a:lvl6pPr lvl="5" algn="ctr">
              <a:lnSpc>
                <a:spcPct val="100000"/>
              </a:lnSpc>
              <a:spcBef>
                <a:spcPts val="0"/>
              </a:spcBef>
              <a:spcAft>
                <a:spcPts val="0"/>
              </a:spcAft>
              <a:buClr>
                <a:schemeClr val="lt1"/>
              </a:buClr>
              <a:buSzPts val="2500"/>
              <a:buNone/>
              <a:defRPr sz="2500">
                <a:solidFill>
                  <a:schemeClr val="lt1"/>
                </a:solidFill>
              </a:defRPr>
            </a:lvl6pPr>
            <a:lvl7pPr lvl="6" algn="ctr">
              <a:lnSpc>
                <a:spcPct val="100000"/>
              </a:lnSpc>
              <a:spcBef>
                <a:spcPts val="0"/>
              </a:spcBef>
              <a:spcAft>
                <a:spcPts val="0"/>
              </a:spcAft>
              <a:buClr>
                <a:schemeClr val="lt1"/>
              </a:buClr>
              <a:buSzPts val="2500"/>
              <a:buNone/>
              <a:defRPr sz="2500">
                <a:solidFill>
                  <a:schemeClr val="lt1"/>
                </a:solidFill>
              </a:defRPr>
            </a:lvl7pPr>
            <a:lvl8pPr lvl="7" algn="ctr">
              <a:lnSpc>
                <a:spcPct val="100000"/>
              </a:lnSpc>
              <a:spcBef>
                <a:spcPts val="0"/>
              </a:spcBef>
              <a:spcAft>
                <a:spcPts val="0"/>
              </a:spcAft>
              <a:buClr>
                <a:schemeClr val="lt1"/>
              </a:buClr>
              <a:buSzPts val="2500"/>
              <a:buNone/>
              <a:defRPr sz="2500">
                <a:solidFill>
                  <a:schemeClr val="lt1"/>
                </a:solidFill>
              </a:defRPr>
            </a:lvl8pPr>
            <a:lvl9pPr lvl="8" algn="ctr">
              <a:lnSpc>
                <a:spcPct val="100000"/>
              </a:lnSpc>
              <a:spcBef>
                <a:spcPts val="0"/>
              </a:spcBef>
              <a:spcAft>
                <a:spcPts val="0"/>
              </a:spcAft>
              <a:buClr>
                <a:schemeClr val="lt1"/>
              </a:buClr>
              <a:buSzPts val="2500"/>
              <a:buNone/>
              <a:defRPr sz="2500">
                <a:solidFill>
                  <a:schemeClr val="lt1"/>
                </a:solidFill>
              </a:defRPr>
            </a:lvl9pPr>
          </a:lstStyle>
          <a:p/>
        </p:txBody>
      </p:sp>
      <p:grpSp>
        <p:nvGrpSpPr>
          <p:cNvPr id="298" name="Google Shape;298;p44"/>
          <p:cNvGrpSpPr/>
          <p:nvPr/>
        </p:nvGrpSpPr>
        <p:grpSpPr>
          <a:xfrm>
            <a:off x="4516602" y="3265300"/>
            <a:ext cx="4773901" cy="3295224"/>
            <a:chOff x="4477725" y="3265300"/>
            <a:chExt cx="4773901" cy="3295224"/>
          </a:xfrm>
        </p:grpSpPr>
        <p:sp>
          <p:nvSpPr>
            <p:cNvPr id="299" name="Google Shape;299;p44"/>
            <p:cNvSpPr/>
            <p:nvPr/>
          </p:nvSpPr>
          <p:spPr>
            <a:xfrm flipH="1" rot="10800000">
              <a:off x="6182625" y="3265300"/>
              <a:ext cx="3069000" cy="3069000"/>
            </a:xfrm>
            <a:prstGeom prst="ellipse">
              <a:avLst/>
            </a:prstGeom>
            <a:solidFill>
              <a:srgbClr val="E5F1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00" name="Google Shape;300;p44"/>
            <p:cNvSpPr/>
            <p:nvPr/>
          </p:nvSpPr>
          <p:spPr>
            <a:xfrm flipH="1" rot="10800000">
              <a:off x="4477725" y="4216924"/>
              <a:ext cx="2343600" cy="2343600"/>
            </a:xfrm>
            <a:prstGeom prst="ellipse">
              <a:avLst/>
            </a:prstGeom>
            <a:solidFill>
              <a:srgbClr val="E5F1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Learning Tuition Section Header 4 ">
  <p:cSld name="CUSTOM_12_1">
    <p:bg>
      <p:bgPr>
        <a:solidFill>
          <a:srgbClr val="F3F8FF"/>
        </a:solidFill>
      </p:bgPr>
    </p:bg>
    <p:spTree>
      <p:nvGrpSpPr>
        <p:cNvPr id="301" name="Shape 301"/>
        <p:cNvGrpSpPr/>
        <p:nvPr/>
      </p:nvGrpSpPr>
      <p:grpSpPr>
        <a:xfrm>
          <a:off x="0" y="0"/>
          <a:ext cx="0" cy="0"/>
          <a:chOff x="0" y="0"/>
          <a:chExt cx="0" cy="0"/>
        </a:xfrm>
      </p:grpSpPr>
      <p:sp>
        <p:nvSpPr>
          <p:cNvPr id="302" name="Google Shape;302;p45"/>
          <p:cNvSpPr txBox="1"/>
          <p:nvPr>
            <p:ph type="title"/>
          </p:nvPr>
        </p:nvSpPr>
        <p:spPr>
          <a:xfrm>
            <a:off x="380750" y="2087400"/>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Clr>
                <a:srgbClr val="184BC8"/>
              </a:buClr>
              <a:buSzPts val="3000"/>
              <a:buNone/>
              <a:defRPr sz="3000">
                <a:solidFill>
                  <a:srgbClr val="184BC8"/>
                </a:solidFill>
              </a:defRPr>
            </a:lvl1pPr>
            <a:lvl2pPr lvl="1">
              <a:spcBef>
                <a:spcPts val="0"/>
              </a:spcBef>
              <a:spcAft>
                <a:spcPts val="0"/>
              </a:spcAft>
              <a:buClr>
                <a:srgbClr val="184BC8"/>
              </a:buClr>
              <a:buSzPts val="2800"/>
              <a:buNone/>
              <a:defRPr>
                <a:solidFill>
                  <a:srgbClr val="184BC8"/>
                </a:solidFill>
              </a:defRPr>
            </a:lvl2pPr>
            <a:lvl3pPr lvl="2">
              <a:spcBef>
                <a:spcPts val="0"/>
              </a:spcBef>
              <a:spcAft>
                <a:spcPts val="0"/>
              </a:spcAft>
              <a:buClr>
                <a:srgbClr val="184BC8"/>
              </a:buClr>
              <a:buSzPts val="2800"/>
              <a:buNone/>
              <a:defRPr>
                <a:solidFill>
                  <a:srgbClr val="184BC8"/>
                </a:solidFill>
              </a:defRPr>
            </a:lvl3pPr>
            <a:lvl4pPr lvl="3">
              <a:spcBef>
                <a:spcPts val="0"/>
              </a:spcBef>
              <a:spcAft>
                <a:spcPts val="0"/>
              </a:spcAft>
              <a:buClr>
                <a:srgbClr val="184BC8"/>
              </a:buClr>
              <a:buSzPts val="2800"/>
              <a:buNone/>
              <a:defRPr>
                <a:solidFill>
                  <a:srgbClr val="184BC8"/>
                </a:solidFill>
              </a:defRPr>
            </a:lvl4pPr>
            <a:lvl5pPr lvl="4">
              <a:spcBef>
                <a:spcPts val="0"/>
              </a:spcBef>
              <a:spcAft>
                <a:spcPts val="0"/>
              </a:spcAft>
              <a:buClr>
                <a:srgbClr val="184BC8"/>
              </a:buClr>
              <a:buSzPts val="2800"/>
              <a:buNone/>
              <a:defRPr>
                <a:solidFill>
                  <a:srgbClr val="184BC8"/>
                </a:solidFill>
              </a:defRPr>
            </a:lvl5pPr>
            <a:lvl6pPr lvl="5">
              <a:spcBef>
                <a:spcPts val="0"/>
              </a:spcBef>
              <a:spcAft>
                <a:spcPts val="0"/>
              </a:spcAft>
              <a:buClr>
                <a:srgbClr val="184BC8"/>
              </a:buClr>
              <a:buSzPts val="2800"/>
              <a:buNone/>
              <a:defRPr>
                <a:solidFill>
                  <a:srgbClr val="184BC8"/>
                </a:solidFill>
              </a:defRPr>
            </a:lvl6pPr>
            <a:lvl7pPr lvl="6">
              <a:spcBef>
                <a:spcPts val="0"/>
              </a:spcBef>
              <a:spcAft>
                <a:spcPts val="0"/>
              </a:spcAft>
              <a:buClr>
                <a:srgbClr val="184BC8"/>
              </a:buClr>
              <a:buSzPts val="2800"/>
              <a:buNone/>
              <a:defRPr>
                <a:solidFill>
                  <a:srgbClr val="184BC8"/>
                </a:solidFill>
              </a:defRPr>
            </a:lvl7pPr>
            <a:lvl8pPr lvl="7">
              <a:spcBef>
                <a:spcPts val="0"/>
              </a:spcBef>
              <a:spcAft>
                <a:spcPts val="0"/>
              </a:spcAft>
              <a:buClr>
                <a:srgbClr val="184BC8"/>
              </a:buClr>
              <a:buSzPts val="2800"/>
              <a:buNone/>
              <a:defRPr>
                <a:solidFill>
                  <a:srgbClr val="184BC8"/>
                </a:solidFill>
              </a:defRPr>
            </a:lvl8pPr>
            <a:lvl9pPr lvl="8">
              <a:spcBef>
                <a:spcPts val="0"/>
              </a:spcBef>
              <a:spcAft>
                <a:spcPts val="0"/>
              </a:spcAft>
              <a:buClr>
                <a:srgbClr val="184BC8"/>
              </a:buClr>
              <a:buSzPts val="2800"/>
              <a:buNone/>
              <a:defRPr>
                <a:solidFill>
                  <a:srgbClr val="184BC8"/>
                </a:solidFill>
              </a:defRPr>
            </a:lvl9pPr>
          </a:lstStyle>
          <a:p/>
        </p:txBody>
      </p:sp>
      <p:sp>
        <p:nvSpPr>
          <p:cNvPr id="303" name="Google Shape;303;p45"/>
          <p:cNvSpPr txBox="1"/>
          <p:nvPr>
            <p:ph idx="1" type="subTitle"/>
          </p:nvPr>
        </p:nvSpPr>
        <p:spPr>
          <a:xfrm>
            <a:off x="380750" y="25626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rgbClr val="184BC8"/>
              </a:buClr>
              <a:buSzPts val="2500"/>
              <a:buNone/>
              <a:defRPr sz="2500">
                <a:solidFill>
                  <a:srgbClr val="184BC8"/>
                </a:solidFill>
              </a:defRPr>
            </a:lvl1pPr>
            <a:lvl2pPr lvl="1" algn="ctr">
              <a:lnSpc>
                <a:spcPct val="100000"/>
              </a:lnSpc>
              <a:spcBef>
                <a:spcPts val="0"/>
              </a:spcBef>
              <a:spcAft>
                <a:spcPts val="0"/>
              </a:spcAft>
              <a:buClr>
                <a:srgbClr val="184BC8"/>
              </a:buClr>
              <a:buSzPts val="2500"/>
              <a:buNone/>
              <a:defRPr sz="2500">
                <a:solidFill>
                  <a:srgbClr val="184BC8"/>
                </a:solidFill>
              </a:defRPr>
            </a:lvl2pPr>
            <a:lvl3pPr lvl="2" algn="ctr">
              <a:lnSpc>
                <a:spcPct val="100000"/>
              </a:lnSpc>
              <a:spcBef>
                <a:spcPts val="0"/>
              </a:spcBef>
              <a:spcAft>
                <a:spcPts val="0"/>
              </a:spcAft>
              <a:buClr>
                <a:srgbClr val="184BC8"/>
              </a:buClr>
              <a:buSzPts val="2500"/>
              <a:buNone/>
              <a:defRPr sz="2500">
                <a:solidFill>
                  <a:srgbClr val="184BC8"/>
                </a:solidFill>
              </a:defRPr>
            </a:lvl3pPr>
            <a:lvl4pPr lvl="3" algn="ctr">
              <a:lnSpc>
                <a:spcPct val="100000"/>
              </a:lnSpc>
              <a:spcBef>
                <a:spcPts val="0"/>
              </a:spcBef>
              <a:spcAft>
                <a:spcPts val="0"/>
              </a:spcAft>
              <a:buClr>
                <a:srgbClr val="184BC8"/>
              </a:buClr>
              <a:buSzPts val="2500"/>
              <a:buNone/>
              <a:defRPr sz="2500">
                <a:solidFill>
                  <a:srgbClr val="184BC8"/>
                </a:solidFill>
              </a:defRPr>
            </a:lvl4pPr>
            <a:lvl5pPr lvl="4" algn="ctr">
              <a:lnSpc>
                <a:spcPct val="100000"/>
              </a:lnSpc>
              <a:spcBef>
                <a:spcPts val="0"/>
              </a:spcBef>
              <a:spcAft>
                <a:spcPts val="0"/>
              </a:spcAft>
              <a:buClr>
                <a:srgbClr val="184BC8"/>
              </a:buClr>
              <a:buSzPts val="2500"/>
              <a:buNone/>
              <a:defRPr sz="2500">
                <a:solidFill>
                  <a:srgbClr val="184BC8"/>
                </a:solidFill>
              </a:defRPr>
            </a:lvl5pPr>
            <a:lvl6pPr lvl="5" algn="ctr">
              <a:lnSpc>
                <a:spcPct val="100000"/>
              </a:lnSpc>
              <a:spcBef>
                <a:spcPts val="0"/>
              </a:spcBef>
              <a:spcAft>
                <a:spcPts val="0"/>
              </a:spcAft>
              <a:buClr>
                <a:srgbClr val="184BC8"/>
              </a:buClr>
              <a:buSzPts val="2500"/>
              <a:buNone/>
              <a:defRPr sz="2500">
                <a:solidFill>
                  <a:srgbClr val="184BC8"/>
                </a:solidFill>
              </a:defRPr>
            </a:lvl6pPr>
            <a:lvl7pPr lvl="6" algn="ctr">
              <a:lnSpc>
                <a:spcPct val="100000"/>
              </a:lnSpc>
              <a:spcBef>
                <a:spcPts val="0"/>
              </a:spcBef>
              <a:spcAft>
                <a:spcPts val="0"/>
              </a:spcAft>
              <a:buClr>
                <a:srgbClr val="184BC8"/>
              </a:buClr>
              <a:buSzPts val="2500"/>
              <a:buNone/>
              <a:defRPr sz="2500">
                <a:solidFill>
                  <a:srgbClr val="184BC8"/>
                </a:solidFill>
              </a:defRPr>
            </a:lvl7pPr>
            <a:lvl8pPr lvl="7" algn="ctr">
              <a:lnSpc>
                <a:spcPct val="100000"/>
              </a:lnSpc>
              <a:spcBef>
                <a:spcPts val="0"/>
              </a:spcBef>
              <a:spcAft>
                <a:spcPts val="0"/>
              </a:spcAft>
              <a:buClr>
                <a:srgbClr val="184BC8"/>
              </a:buClr>
              <a:buSzPts val="2500"/>
              <a:buNone/>
              <a:defRPr sz="2500">
                <a:solidFill>
                  <a:srgbClr val="184BC8"/>
                </a:solidFill>
              </a:defRPr>
            </a:lvl8pPr>
            <a:lvl9pPr lvl="8" algn="ctr">
              <a:lnSpc>
                <a:spcPct val="100000"/>
              </a:lnSpc>
              <a:spcBef>
                <a:spcPts val="0"/>
              </a:spcBef>
              <a:spcAft>
                <a:spcPts val="0"/>
              </a:spcAft>
              <a:buClr>
                <a:srgbClr val="184BC8"/>
              </a:buClr>
              <a:buSzPts val="2500"/>
              <a:buNone/>
              <a:defRPr sz="2500">
                <a:solidFill>
                  <a:srgbClr val="184BC8"/>
                </a:solidFill>
              </a:defRPr>
            </a:lvl9pPr>
          </a:lstStyle>
          <a:p/>
        </p:txBody>
      </p:sp>
      <p:grpSp>
        <p:nvGrpSpPr>
          <p:cNvPr id="304" name="Google Shape;304;p45"/>
          <p:cNvGrpSpPr/>
          <p:nvPr/>
        </p:nvGrpSpPr>
        <p:grpSpPr>
          <a:xfrm>
            <a:off x="4516602" y="3265300"/>
            <a:ext cx="4773901" cy="3295224"/>
            <a:chOff x="4477725" y="3265300"/>
            <a:chExt cx="4773901" cy="3295224"/>
          </a:xfrm>
        </p:grpSpPr>
        <p:sp>
          <p:nvSpPr>
            <p:cNvPr id="305" name="Google Shape;305;p45"/>
            <p:cNvSpPr/>
            <p:nvPr/>
          </p:nvSpPr>
          <p:spPr>
            <a:xfrm flipH="1" rot="10800000">
              <a:off x="6182625" y="3265300"/>
              <a:ext cx="3069000" cy="3069000"/>
            </a:xfrm>
            <a:prstGeom prst="ellipse">
              <a:avLst/>
            </a:prstGeom>
            <a:solidFill>
              <a:srgbClr val="E5F1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06" name="Google Shape;306;p45"/>
            <p:cNvSpPr/>
            <p:nvPr/>
          </p:nvSpPr>
          <p:spPr>
            <a:xfrm flipH="1" rot="10800000">
              <a:off x="4477725" y="4216924"/>
              <a:ext cx="2343600" cy="2343600"/>
            </a:xfrm>
            <a:prstGeom prst="ellipse">
              <a:avLst/>
            </a:prstGeom>
            <a:solidFill>
              <a:srgbClr val="E5F1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Learning Section Header 1">
  <p:cSld name="CUSTOM_13">
    <p:bg>
      <p:bgPr>
        <a:solidFill>
          <a:schemeClr val="dk2"/>
        </a:solidFill>
      </p:bgPr>
    </p:bg>
    <p:spTree>
      <p:nvGrpSpPr>
        <p:cNvPr id="307" name="Shape 307"/>
        <p:cNvGrpSpPr/>
        <p:nvPr/>
      </p:nvGrpSpPr>
      <p:grpSpPr>
        <a:xfrm>
          <a:off x="0" y="0"/>
          <a:ext cx="0" cy="0"/>
          <a:chOff x="0" y="0"/>
          <a:chExt cx="0" cy="0"/>
        </a:xfrm>
      </p:grpSpPr>
      <p:pic>
        <p:nvPicPr>
          <p:cNvPr id="308" name="Google Shape;308;p46"/>
          <p:cNvPicPr preferRelativeResize="0"/>
          <p:nvPr/>
        </p:nvPicPr>
        <p:blipFill>
          <a:blip r:embed="rId2">
            <a:alphaModFix/>
          </a:blip>
          <a:stretch>
            <a:fillRect/>
          </a:stretch>
        </p:blipFill>
        <p:spPr>
          <a:xfrm>
            <a:off x="5592175" y="-2240850"/>
            <a:ext cx="5201701" cy="5201701"/>
          </a:xfrm>
          <a:prstGeom prst="rect">
            <a:avLst/>
          </a:prstGeom>
          <a:noFill/>
          <a:ln>
            <a:noFill/>
          </a:ln>
        </p:spPr>
      </p:pic>
      <p:sp>
        <p:nvSpPr>
          <p:cNvPr id="309" name="Google Shape;309;p46"/>
          <p:cNvSpPr txBox="1"/>
          <p:nvPr>
            <p:ph type="title"/>
          </p:nvPr>
        </p:nvSpPr>
        <p:spPr>
          <a:xfrm>
            <a:off x="380750" y="2087400"/>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sz="30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10" name="Google Shape;310;p46"/>
          <p:cNvSpPr txBox="1"/>
          <p:nvPr>
            <p:ph idx="1" type="subTitle"/>
          </p:nvPr>
        </p:nvSpPr>
        <p:spPr>
          <a:xfrm>
            <a:off x="380750" y="25626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2500"/>
              <a:buNone/>
              <a:defRPr sz="2500">
                <a:solidFill>
                  <a:schemeClr val="lt1"/>
                </a:solidFill>
              </a:defRPr>
            </a:lvl1pPr>
            <a:lvl2pPr lvl="1" algn="ctr">
              <a:lnSpc>
                <a:spcPct val="100000"/>
              </a:lnSpc>
              <a:spcBef>
                <a:spcPts val="0"/>
              </a:spcBef>
              <a:spcAft>
                <a:spcPts val="0"/>
              </a:spcAft>
              <a:buClr>
                <a:schemeClr val="lt1"/>
              </a:buClr>
              <a:buSzPts val="2500"/>
              <a:buNone/>
              <a:defRPr sz="2500">
                <a:solidFill>
                  <a:schemeClr val="lt1"/>
                </a:solidFill>
              </a:defRPr>
            </a:lvl2pPr>
            <a:lvl3pPr lvl="2" algn="ctr">
              <a:lnSpc>
                <a:spcPct val="100000"/>
              </a:lnSpc>
              <a:spcBef>
                <a:spcPts val="0"/>
              </a:spcBef>
              <a:spcAft>
                <a:spcPts val="0"/>
              </a:spcAft>
              <a:buClr>
                <a:schemeClr val="lt1"/>
              </a:buClr>
              <a:buSzPts val="2500"/>
              <a:buNone/>
              <a:defRPr sz="2500">
                <a:solidFill>
                  <a:schemeClr val="lt1"/>
                </a:solidFill>
              </a:defRPr>
            </a:lvl3pPr>
            <a:lvl4pPr lvl="3" algn="ctr">
              <a:lnSpc>
                <a:spcPct val="100000"/>
              </a:lnSpc>
              <a:spcBef>
                <a:spcPts val="0"/>
              </a:spcBef>
              <a:spcAft>
                <a:spcPts val="0"/>
              </a:spcAft>
              <a:buClr>
                <a:schemeClr val="lt1"/>
              </a:buClr>
              <a:buSzPts val="2500"/>
              <a:buNone/>
              <a:defRPr sz="2500">
                <a:solidFill>
                  <a:schemeClr val="lt1"/>
                </a:solidFill>
              </a:defRPr>
            </a:lvl4pPr>
            <a:lvl5pPr lvl="4" algn="ctr">
              <a:lnSpc>
                <a:spcPct val="100000"/>
              </a:lnSpc>
              <a:spcBef>
                <a:spcPts val="0"/>
              </a:spcBef>
              <a:spcAft>
                <a:spcPts val="0"/>
              </a:spcAft>
              <a:buClr>
                <a:schemeClr val="lt1"/>
              </a:buClr>
              <a:buSzPts val="2500"/>
              <a:buNone/>
              <a:defRPr sz="2500">
                <a:solidFill>
                  <a:schemeClr val="lt1"/>
                </a:solidFill>
              </a:defRPr>
            </a:lvl5pPr>
            <a:lvl6pPr lvl="5" algn="ctr">
              <a:lnSpc>
                <a:spcPct val="100000"/>
              </a:lnSpc>
              <a:spcBef>
                <a:spcPts val="0"/>
              </a:spcBef>
              <a:spcAft>
                <a:spcPts val="0"/>
              </a:spcAft>
              <a:buClr>
                <a:schemeClr val="lt1"/>
              </a:buClr>
              <a:buSzPts val="2500"/>
              <a:buNone/>
              <a:defRPr sz="2500">
                <a:solidFill>
                  <a:schemeClr val="lt1"/>
                </a:solidFill>
              </a:defRPr>
            </a:lvl6pPr>
            <a:lvl7pPr lvl="6" algn="ctr">
              <a:lnSpc>
                <a:spcPct val="100000"/>
              </a:lnSpc>
              <a:spcBef>
                <a:spcPts val="0"/>
              </a:spcBef>
              <a:spcAft>
                <a:spcPts val="0"/>
              </a:spcAft>
              <a:buClr>
                <a:schemeClr val="lt1"/>
              </a:buClr>
              <a:buSzPts val="2500"/>
              <a:buNone/>
              <a:defRPr sz="2500">
                <a:solidFill>
                  <a:schemeClr val="lt1"/>
                </a:solidFill>
              </a:defRPr>
            </a:lvl7pPr>
            <a:lvl8pPr lvl="7" algn="ctr">
              <a:lnSpc>
                <a:spcPct val="100000"/>
              </a:lnSpc>
              <a:spcBef>
                <a:spcPts val="0"/>
              </a:spcBef>
              <a:spcAft>
                <a:spcPts val="0"/>
              </a:spcAft>
              <a:buClr>
                <a:schemeClr val="lt1"/>
              </a:buClr>
              <a:buSzPts val="2500"/>
              <a:buNone/>
              <a:defRPr sz="2500">
                <a:solidFill>
                  <a:schemeClr val="lt1"/>
                </a:solidFill>
              </a:defRPr>
            </a:lvl8pPr>
            <a:lvl9pPr lvl="8" algn="ctr">
              <a:lnSpc>
                <a:spcPct val="100000"/>
              </a:lnSpc>
              <a:spcBef>
                <a:spcPts val="0"/>
              </a:spcBef>
              <a:spcAft>
                <a:spcPts val="0"/>
              </a:spcAft>
              <a:buClr>
                <a:schemeClr val="lt1"/>
              </a:buClr>
              <a:buSzPts val="2500"/>
              <a:buNone/>
              <a:defRPr sz="2500">
                <a:solidFill>
                  <a:schemeClr val="lt1"/>
                </a:solidFill>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Learning Section Header 2">
  <p:cSld name="CUSTOM_14">
    <p:bg>
      <p:bgPr>
        <a:solidFill>
          <a:srgbClr val="F3F8FF"/>
        </a:solidFill>
      </p:bgPr>
    </p:bg>
    <p:spTree>
      <p:nvGrpSpPr>
        <p:cNvPr id="311" name="Shape 311"/>
        <p:cNvGrpSpPr/>
        <p:nvPr/>
      </p:nvGrpSpPr>
      <p:grpSpPr>
        <a:xfrm>
          <a:off x="0" y="0"/>
          <a:ext cx="0" cy="0"/>
          <a:chOff x="0" y="0"/>
          <a:chExt cx="0" cy="0"/>
        </a:xfrm>
      </p:grpSpPr>
      <p:pic>
        <p:nvPicPr>
          <p:cNvPr id="312" name="Google Shape;312;p47"/>
          <p:cNvPicPr preferRelativeResize="0"/>
          <p:nvPr/>
        </p:nvPicPr>
        <p:blipFill>
          <a:blip r:embed="rId2">
            <a:alphaModFix/>
          </a:blip>
          <a:stretch>
            <a:fillRect/>
          </a:stretch>
        </p:blipFill>
        <p:spPr>
          <a:xfrm>
            <a:off x="5592175" y="-2240850"/>
            <a:ext cx="5201701" cy="5201701"/>
          </a:xfrm>
          <a:prstGeom prst="rect">
            <a:avLst/>
          </a:prstGeom>
          <a:noFill/>
          <a:ln>
            <a:noFill/>
          </a:ln>
        </p:spPr>
      </p:pic>
      <p:sp>
        <p:nvSpPr>
          <p:cNvPr id="313" name="Google Shape;313;p47"/>
          <p:cNvSpPr txBox="1"/>
          <p:nvPr>
            <p:ph type="title"/>
          </p:nvPr>
        </p:nvSpPr>
        <p:spPr>
          <a:xfrm>
            <a:off x="380750" y="2087400"/>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Clr>
                <a:schemeClr val="dk2"/>
              </a:buClr>
              <a:buSzPts val="3000"/>
              <a:buNone/>
              <a:defRPr sz="3000">
                <a:solidFill>
                  <a:schemeClr val="dk2"/>
                </a:solidFill>
              </a:defRPr>
            </a:lvl1pPr>
            <a:lvl2pPr lvl="1">
              <a:spcBef>
                <a:spcPts val="0"/>
              </a:spcBef>
              <a:spcAft>
                <a:spcPts val="0"/>
              </a:spcAft>
              <a:buClr>
                <a:schemeClr val="dk2"/>
              </a:buClr>
              <a:buSzPts val="2800"/>
              <a:buNone/>
              <a:defRPr>
                <a:solidFill>
                  <a:schemeClr val="dk2"/>
                </a:solidFill>
              </a:defRPr>
            </a:lvl2pPr>
            <a:lvl3pPr lvl="2">
              <a:spcBef>
                <a:spcPts val="0"/>
              </a:spcBef>
              <a:spcAft>
                <a:spcPts val="0"/>
              </a:spcAft>
              <a:buClr>
                <a:schemeClr val="dk2"/>
              </a:buClr>
              <a:buSzPts val="2800"/>
              <a:buNone/>
              <a:defRPr>
                <a:solidFill>
                  <a:schemeClr val="dk2"/>
                </a:solidFill>
              </a:defRPr>
            </a:lvl3pPr>
            <a:lvl4pPr lvl="3">
              <a:spcBef>
                <a:spcPts val="0"/>
              </a:spcBef>
              <a:spcAft>
                <a:spcPts val="0"/>
              </a:spcAft>
              <a:buClr>
                <a:schemeClr val="dk2"/>
              </a:buClr>
              <a:buSzPts val="2800"/>
              <a:buNone/>
              <a:defRPr>
                <a:solidFill>
                  <a:schemeClr val="dk2"/>
                </a:solidFill>
              </a:defRPr>
            </a:lvl4pPr>
            <a:lvl5pPr lvl="4">
              <a:spcBef>
                <a:spcPts val="0"/>
              </a:spcBef>
              <a:spcAft>
                <a:spcPts val="0"/>
              </a:spcAft>
              <a:buClr>
                <a:schemeClr val="dk2"/>
              </a:buClr>
              <a:buSzPts val="2800"/>
              <a:buNone/>
              <a:defRPr>
                <a:solidFill>
                  <a:schemeClr val="dk2"/>
                </a:solidFill>
              </a:defRPr>
            </a:lvl5pPr>
            <a:lvl6pPr lvl="5">
              <a:spcBef>
                <a:spcPts val="0"/>
              </a:spcBef>
              <a:spcAft>
                <a:spcPts val="0"/>
              </a:spcAft>
              <a:buClr>
                <a:schemeClr val="dk2"/>
              </a:buClr>
              <a:buSzPts val="2800"/>
              <a:buNone/>
              <a:defRPr>
                <a:solidFill>
                  <a:schemeClr val="dk2"/>
                </a:solidFill>
              </a:defRPr>
            </a:lvl6pPr>
            <a:lvl7pPr lvl="6">
              <a:spcBef>
                <a:spcPts val="0"/>
              </a:spcBef>
              <a:spcAft>
                <a:spcPts val="0"/>
              </a:spcAft>
              <a:buClr>
                <a:schemeClr val="dk2"/>
              </a:buClr>
              <a:buSzPts val="2800"/>
              <a:buNone/>
              <a:defRPr>
                <a:solidFill>
                  <a:schemeClr val="dk2"/>
                </a:solidFill>
              </a:defRPr>
            </a:lvl7pPr>
            <a:lvl8pPr lvl="7">
              <a:spcBef>
                <a:spcPts val="0"/>
              </a:spcBef>
              <a:spcAft>
                <a:spcPts val="0"/>
              </a:spcAft>
              <a:buClr>
                <a:schemeClr val="dk2"/>
              </a:buClr>
              <a:buSzPts val="2800"/>
              <a:buNone/>
              <a:defRPr>
                <a:solidFill>
                  <a:schemeClr val="dk2"/>
                </a:solidFill>
              </a:defRPr>
            </a:lvl8pPr>
            <a:lvl9pPr lvl="8">
              <a:spcBef>
                <a:spcPts val="0"/>
              </a:spcBef>
              <a:spcAft>
                <a:spcPts val="0"/>
              </a:spcAft>
              <a:buClr>
                <a:schemeClr val="dk2"/>
              </a:buClr>
              <a:buSzPts val="2800"/>
              <a:buNone/>
              <a:defRPr>
                <a:solidFill>
                  <a:schemeClr val="dk2"/>
                </a:solidFill>
              </a:defRPr>
            </a:lvl9pPr>
          </a:lstStyle>
          <a:p/>
        </p:txBody>
      </p:sp>
      <p:sp>
        <p:nvSpPr>
          <p:cNvPr id="314" name="Google Shape;314;p47"/>
          <p:cNvSpPr txBox="1"/>
          <p:nvPr>
            <p:ph idx="1" type="subTitle"/>
          </p:nvPr>
        </p:nvSpPr>
        <p:spPr>
          <a:xfrm>
            <a:off x="380750" y="25626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dk2"/>
              </a:buClr>
              <a:buSzPts val="2500"/>
              <a:buNone/>
              <a:defRPr sz="2500">
                <a:solidFill>
                  <a:schemeClr val="dk2"/>
                </a:solidFill>
              </a:defRPr>
            </a:lvl1pPr>
            <a:lvl2pPr lvl="1" algn="ctr">
              <a:lnSpc>
                <a:spcPct val="100000"/>
              </a:lnSpc>
              <a:spcBef>
                <a:spcPts val="0"/>
              </a:spcBef>
              <a:spcAft>
                <a:spcPts val="0"/>
              </a:spcAft>
              <a:buClr>
                <a:schemeClr val="lt1"/>
              </a:buClr>
              <a:buSzPts val="2500"/>
              <a:buNone/>
              <a:defRPr sz="2500">
                <a:solidFill>
                  <a:schemeClr val="lt1"/>
                </a:solidFill>
              </a:defRPr>
            </a:lvl2pPr>
            <a:lvl3pPr lvl="2" algn="ctr">
              <a:lnSpc>
                <a:spcPct val="100000"/>
              </a:lnSpc>
              <a:spcBef>
                <a:spcPts val="0"/>
              </a:spcBef>
              <a:spcAft>
                <a:spcPts val="0"/>
              </a:spcAft>
              <a:buClr>
                <a:schemeClr val="lt1"/>
              </a:buClr>
              <a:buSzPts val="2500"/>
              <a:buNone/>
              <a:defRPr sz="2500">
                <a:solidFill>
                  <a:schemeClr val="lt1"/>
                </a:solidFill>
              </a:defRPr>
            </a:lvl3pPr>
            <a:lvl4pPr lvl="3" algn="ctr">
              <a:lnSpc>
                <a:spcPct val="100000"/>
              </a:lnSpc>
              <a:spcBef>
                <a:spcPts val="0"/>
              </a:spcBef>
              <a:spcAft>
                <a:spcPts val="0"/>
              </a:spcAft>
              <a:buClr>
                <a:schemeClr val="lt1"/>
              </a:buClr>
              <a:buSzPts val="2500"/>
              <a:buNone/>
              <a:defRPr sz="2500">
                <a:solidFill>
                  <a:schemeClr val="lt1"/>
                </a:solidFill>
              </a:defRPr>
            </a:lvl4pPr>
            <a:lvl5pPr lvl="4" algn="ctr">
              <a:lnSpc>
                <a:spcPct val="100000"/>
              </a:lnSpc>
              <a:spcBef>
                <a:spcPts val="0"/>
              </a:spcBef>
              <a:spcAft>
                <a:spcPts val="0"/>
              </a:spcAft>
              <a:buClr>
                <a:schemeClr val="lt1"/>
              </a:buClr>
              <a:buSzPts val="2500"/>
              <a:buNone/>
              <a:defRPr sz="2500">
                <a:solidFill>
                  <a:schemeClr val="lt1"/>
                </a:solidFill>
              </a:defRPr>
            </a:lvl5pPr>
            <a:lvl6pPr lvl="5" algn="ctr">
              <a:lnSpc>
                <a:spcPct val="100000"/>
              </a:lnSpc>
              <a:spcBef>
                <a:spcPts val="0"/>
              </a:spcBef>
              <a:spcAft>
                <a:spcPts val="0"/>
              </a:spcAft>
              <a:buClr>
                <a:schemeClr val="lt1"/>
              </a:buClr>
              <a:buSzPts val="2500"/>
              <a:buNone/>
              <a:defRPr sz="2500">
                <a:solidFill>
                  <a:schemeClr val="lt1"/>
                </a:solidFill>
              </a:defRPr>
            </a:lvl6pPr>
            <a:lvl7pPr lvl="6" algn="ctr">
              <a:lnSpc>
                <a:spcPct val="100000"/>
              </a:lnSpc>
              <a:spcBef>
                <a:spcPts val="0"/>
              </a:spcBef>
              <a:spcAft>
                <a:spcPts val="0"/>
              </a:spcAft>
              <a:buClr>
                <a:schemeClr val="lt1"/>
              </a:buClr>
              <a:buSzPts val="2500"/>
              <a:buNone/>
              <a:defRPr sz="2500">
                <a:solidFill>
                  <a:schemeClr val="lt1"/>
                </a:solidFill>
              </a:defRPr>
            </a:lvl7pPr>
            <a:lvl8pPr lvl="7" algn="ctr">
              <a:lnSpc>
                <a:spcPct val="100000"/>
              </a:lnSpc>
              <a:spcBef>
                <a:spcPts val="0"/>
              </a:spcBef>
              <a:spcAft>
                <a:spcPts val="0"/>
              </a:spcAft>
              <a:buClr>
                <a:schemeClr val="lt1"/>
              </a:buClr>
              <a:buSzPts val="2500"/>
              <a:buNone/>
              <a:defRPr sz="2500">
                <a:solidFill>
                  <a:schemeClr val="lt1"/>
                </a:solidFill>
              </a:defRPr>
            </a:lvl8pPr>
            <a:lvl9pPr lvl="8" algn="ctr">
              <a:lnSpc>
                <a:spcPct val="100000"/>
              </a:lnSpc>
              <a:spcBef>
                <a:spcPts val="0"/>
              </a:spcBef>
              <a:spcAft>
                <a:spcPts val="0"/>
              </a:spcAft>
              <a:buClr>
                <a:schemeClr val="lt1"/>
              </a:buClr>
              <a:buSzPts val="2500"/>
              <a:buNone/>
              <a:defRPr sz="2500">
                <a:solidFill>
                  <a:schemeClr val="lt1"/>
                </a:solidFill>
              </a:defRPr>
            </a:lvl9pPr>
          </a:lstStyle>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Learning Section Header 3">
  <p:cSld name="CUSTOM_14_1">
    <p:bg>
      <p:bgPr>
        <a:solidFill>
          <a:srgbClr val="F3F8FF"/>
        </a:solidFill>
      </p:bgPr>
    </p:bg>
    <p:spTree>
      <p:nvGrpSpPr>
        <p:cNvPr id="315" name="Shape 315"/>
        <p:cNvGrpSpPr/>
        <p:nvPr/>
      </p:nvGrpSpPr>
      <p:grpSpPr>
        <a:xfrm>
          <a:off x="0" y="0"/>
          <a:ext cx="0" cy="0"/>
          <a:chOff x="0" y="0"/>
          <a:chExt cx="0" cy="0"/>
        </a:xfrm>
      </p:grpSpPr>
      <p:sp>
        <p:nvSpPr>
          <p:cNvPr id="316" name="Google Shape;316;p48"/>
          <p:cNvSpPr txBox="1"/>
          <p:nvPr>
            <p:ph type="title"/>
          </p:nvPr>
        </p:nvSpPr>
        <p:spPr>
          <a:xfrm>
            <a:off x="380750" y="2087400"/>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Clr>
                <a:schemeClr val="dk2"/>
              </a:buClr>
              <a:buSzPts val="3000"/>
              <a:buNone/>
              <a:defRPr sz="3000">
                <a:solidFill>
                  <a:schemeClr val="dk2"/>
                </a:solidFill>
              </a:defRPr>
            </a:lvl1pPr>
            <a:lvl2pPr lvl="1">
              <a:spcBef>
                <a:spcPts val="0"/>
              </a:spcBef>
              <a:spcAft>
                <a:spcPts val="0"/>
              </a:spcAft>
              <a:buClr>
                <a:schemeClr val="dk2"/>
              </a:buClr>
              <a:buSzPts val="2800"/>
              <a:buNone/>
              <a:defRPr>
                <a:solidFill>
                  <a:schemeClr val="dk2"/>
                </a:solidFill>
              </a:defRPr>
            </a:lvl2pPr>
            <a:lvl3pPr lvl="2">
              <a:spcBef>
                <a:spcPts val="0"/>
              </a:spcBef>
              <a:spcAft>
                <a:spcPts val="0"/>
              </a:spcAft>
              <a:buClr>
                <a:schemeClr val="dk2"/>
              </a:buClr>
              <a:buSzPts val="2800"/>
              <a:buNone/>
              <a:defRPr>
                <a:solidFill>
                  <a:schemeClr val="dk2"/>
                </a:solidFill>
              </a:defRPr>
            </a:lvl3pPr>
            <a:lvl4pPr lvl="3">
              <a:spcBef>
                <a:spcPts val="0"/>
              </a:spcBef>
              <a:spcAft>
                <a:spcPts val="0"/>
              </a:spcAft>
              <a:buClr>
                <a:schemeClr val="dk2"/>
              </a:buClr>
              <a:buSzPts val="2800"/>
              <a:buNone/>
              <a:defRPr>
                <a:solidFill>
                  <a:schemeClr val="dk2"/>
                </a:solidFill>
              </a:defRPr>
            </a:lvl4pPr>
            <a:lvl5pPr lvl="4">
              <a:spcBef>
                <a:spcPts val="0"/>
              </a:spcBef>
              <a:spcAft>
                <a:spcPts val="0"/>
              </a:spcAft>
              <a:buClr>
                <a:schemeClr val="dk2"/>
              </a:buClr>
              <a:buSzPts val="2800"/>
              <a:buNone/>
              <a:defRPr>
                <a:solidFill>
                  <a:schemeClr val="dk2"/>
                </a:solidFill>
              </a:defRPr>
            </a:lvl5pPr>
            <a:lvl6pPr lvl="5">
              <a:spcBef>
                <a:spcPts val="0"/>
              </a:spcBef>
              <a:spcAft>
                <a:spcPts val="0"/>
              </a:spcAft>
              <a:buClr>
                <a:schemeClr val="dk2"/>
              </a:buClr>
              <a:buSzPts val="2800"/>
              <a:buNone/>
              <a:defRPr>
                <a:solidFill>
                  <a:schemeClr val="dk2"/>
                </a:solidFill>
              </a:defRPr>
            </a:lvl6pPr>
            <a:lvl7pPr lvl="6">
              <a:spcBef>
                <a:spcPts val="0"/>
              </a:spcBef>
              <a:spcAft>
                <a:spcPts val="0"/>
              </a:spcAft>
              <a:buClr>
                <a:schemeClr val="dk2"/>
              </a:buClr>
              <a:buSzPts val="2800"/>
              <a:buNone/>
              <a:defRPr>
                <a:solidFill>
                  <a:schemeClr val="dk2"/>
                </a:solidFill>
              </a:defRPr>
            </a:lvl7pPr>
            <a:lvl8pPr lvl="7">
              <a:spcBef>
                <a:spcPts val="0"/>
              </a:spcBef>
              <a:spcAft>
                <a:spcPts val="0"/>
              </a:spcAft>
              <a:buClr>
                <a:schemeClr val="dk2"/>
              </a:buClr>
              <a:buSzPts val="2800"/>
              <a:buNone/>
              <a:defRPr>
                <a:solidFill>
                  <a:schemeClr val="dk2"/>
                </a:solidFill>
              </a:defRPr>
            </a:lvl8pPr>
            <a:lvl9pPr lvl="8">
              <a:spcBef>
                <a:spcPts val="0"/>
              </a:spcBef>
              <a:spcAft>
                <a:spcPts val="0"/>
              </a:spcAft>
              <a:buClr>
                <a:schemeClr val="dk2"/>
              </a:buClr>
              <a:buSzPts val="2800"/>
              <a:buNone/>
              <a:defRPr>
                <a:solidFill>
                  <a:schemeClr val="dk2"/>
                </a:solidFill>
              </a:defRPr>
            </a:lvl9pPr>
          </a:lstStyle>
          <a:p/>
        </p:txBody>
      </p:sp>
      <p:sp>
        <p:nvSpPr>
          <p:cNvPr id="317" name="Google Shape;317;p48"/>
          <p:cNvSpPr txBox="1"/>
          <p:nvPr>
            <p:ph idx="1" type="subTitle"/>
          </p:nvPr>
        </p:nvSpPr>
        <p:spPr>
          <a:xfrm>
            <a:off x="380750" y="25626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dk2"/>
              </a:buClr>
              <a:buSzPts val="2500"/>
              <a:buNone/>
              <a:defRPr sz="2500">
                <a:solidFill>
                  <a:schemeClr val="dk2"/>
                </a:solidFill>
              </a:defRPr>
            </a:lvl1pPr>
            <a:lvl2pPr lvl="1" algn="ctr">
              <a:lnSpc>
                <a:spcPct val="100000"/>
              </a:lnSpc>
              <a:spcBef>
                <a:spcPts val="0"/>
              </a:spcBef>
              <a:spcAft>
                <a:spcPts val="0"/>
              </a:spcAft>
              <a:buClr>
                <a:schemeClr val="lt1"/>
              </a:buClr>
              <a:buSzPts val="2500"/>
              <a:buNone/>
              <a:defRPr sz="2500">
                <a:solidFill>
                  <a:schemeClr val="lt1"/>
                </a:solidFill>
              </a:defRPr>
            </a:lvl2pPr>
            <a:lvl3pPr lvl="2" algn="ctr">
              <a:lnSpc>
                <a:spcPct val="100000"/>
              </a:lnSpc>
              <a:spcBef>
                <a:spcPts val="0"/>
              </a:spcBef>
              <a:spcAft>
                <a:spcPts val="0"/>
              </a:spcAft>
              <a:buClr>
                <a:schemeClr val="lt1"/>
              </a:buClr>
              <a:buSzPts val="2500"/>
              <a:buNone/>
              <a:defRPr sz="2500">
                <a:solidFill>
                  <a:schemeClr val="lt1"/>
                </a:solidFill>
              </a:defRPr>
            </a:lvl3pPr>
            <a:lvl4pPr lvl="3" algn="ctr">
              <a:lnSpc>
                <a:spcPct val="100000"/>
              </a:lnSpc>
              <a:spcBef>
                <a:spcPts val="0"/>
              </a:spcBef>
              <a:spcAft>
                <a:spcPts val="0"/>
              </a:spcAft>
              <a:buClr>
                <a:schemeClr val="lt1"/>
              </a:buClr>
              <a:buSzPts val="2500"/>
              <a:buNone/>
              <a:defRPr sz="2500">
                <a:solidFill>
                  <a:schemeClr val="lt1"/>
                </a:solidFill>
              </a:defRPr>
            </a:lvl4pPr>
            <a:lvl5pPr lvl="4" algn="ctr">
              <a:lnSpc>
                <a:spcPct val="100000"/>
              </a:lnSpc>
              <a:spcBef>
                <a:spcPts val="0"/>
              </a:spcBef>
              <a:spcAft>
                <a:spcPts val="0"/>
              </a:spcAft>
              <a:buClr>
                <a:schemeClr val="lt1"/>
              </a:buClr>
              <a:buSzPts val="2500"/>
              <a:buNone/>
              <a:defRPr sz="2500">
                <a:solidFill>
                  <a:schemeClr val="lt1"/>
                </a:solidFill>
              </a:defRPr>
            </a:lvl5pPr>
            <a:lvl6pPr lvl="5" algn="ctr">
              <a:lnSpc>
                <a:spcPct val="100000"/>
              </a:lnSpc>
              <a:spcBef>
                <a:spcPts val="0"/>
              </a:spcBef>
              <a:spcAft>
                <a:spcPts val="0"/>
              </a:spcAft>
              <a:buClr>
                <a:schemeClr val="lt1"/>
              </a:buClr>
              <a:buSzPts val="2500"/>
              <a:buNone/>
              <a:defRPr sz="2500">
                <a:solidFill>
                  <a:schemeClr val="lt1"/>
                </a:solidFill>
              </a:defRPr>
            </a:lvl6pPr>
            <a:lvl7pPr lvl="6" algn="ctr">
              <a:lnSpc>
                <a:spcPct val="100000"/>
              </a:lnSpc>
              <a:spcBef>
                <a:spcPts val="0"/>
              </a:spcBef>
              <a:spcAft>
                <a:spcPts val="0"/>
              </a:spcAft>
              <a:buClr>
                <a:schemeClr val="lt1"/>
              </a:buClr>
              <a:buSzPts val="2500"/>
              <a:buNone/>
              <a:defRPr sz="2500">
                <a:solidFill>
                  <a:schemeClr val="lt1"/>
                </a:solidFill>
              </a:defRPr>
            </a:lvl7pPr>
            <a:lvl8pPr lvl="7" algn="ctr">
              <a:lnSpc>
                <a:spcPct val="100000"/>
              </a:lnSpc>
              <a:spcBef>
                <a:spcPts val="0"/>
              </a:spcBef>
              <a:spcAft>
                <a:spcPts val="0"/>
              </a:spcAft>
              <a:buClr>
                <a:schemeClr val="lt1"/>
              </a:buClr>
              <a:buSzPts val="2500"/>
              <a:buNone/>
              <a:defRPr sz="2500">
                <a:solidFill>
                  <a:schemeClr val="lt1"/>
                </a:solidFill>
              </a:defRPr>
            </a:lvl8pPr>
            <a:lvl9pPr lvl="8" algn="ctr">
              <a:lnSpc>
                <a:spcPct val="100000"/>
              </a:lnSpc>
              <a:spcBef>
                <a:spcPts val="0"/>
              </a:spcBef>
              <a:spcAft>
                <a:spcPts val="0"/>
              </a:spcAft>
              <a:buClr>
                <a:schemeClr val="lt1"/>
              </a:buClr>
              <a:buSzPts val="2500"/>
              <a:buNone/>
              <a:defRPr sz="2500">
                <a:solidFill>
                  <a:schemeClr val="lt1"/>
                </a:solidFill>
              </a:defRPr>
            </a:lvl9pPr>
          </a:lstStyle>
          <a:p/>
        </p:txBody>
      </p:sp>
      <p:pic>
        <p:nvPicPr>
          <p:cNvPr id="318" name="Google Shape;318;p48"/>
          <p:cNvPicPr preferRelativeResize="0"/>
          <p:nvPr/>
        </p:nvPicPr>
        <p:blipFill>
          <a:blip r:embed="rId2">
            <a:alphaModFix/>
          </a:blip>
          <a:stretch>
            <a:fillRect/>
          </a:stretch>
        </p:blipFill>
        <p:spPr>
          <a:xfrm>
            <a:off x="5627175" y="-1964575"/>
            <a:ext cx="4902098" cy="4902098"/>
          </a:xfrm>
          <a:prstGeom prst="rect">
            <a:avLst/>
          </a:prstGeom>
          <a:noFill/>
          <a:ln>
            <a:noFill/>
          </a:ln>
        </p:spPr>
      </p:pic>
      <p:pic>
        <p:nvPicPr>
          <p:cNvPr id="319" name="Google Shape;319;p48"/>
          <p:cNvPicPr preferRelativeResize="0"/>
          <p:nvPr/>
        </p:nvPicPr>
        <p:blipFill>
          <a:blip r:embed="rId2">
            <a:alphaModFix/>
          </a:blip>
          <a:stretch>
            <a:fillRect/>
          </a:stretch>
        </p:blipFill>
        <p:spPr>
          <a:xfrm>
            <a:off x="5627175" y="-1964575"/>
            <a:ext cx="4902098" cy="4902098"/>
          </a:xfrm>
          <a:prstGeom prst="rect">
            <a:avLst/>
          </a:prstGeom>
          <a:noFill/>
          <a:ln>
            <a:noFill/>
          </a:ln>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Home, School &amp; Tuition Section Header 4">
  <p:cSld name="CUSTOM_15">
    <p:bg>
      <p:bgPr>
        <a:solidFill>
          <a:schemeClr val="dk2"/>
        </a:solidFill>
      </p:bgPr>
    </p:bg>
    <p:spTree>
      <p:nvGrpSpPr>
        <p:cNvPr id="320" name="Shape 320"/>
        <p:cNvGrpSpPr/>
        <p:nvPr/>
      </p:nvGrpSpPr>
      <p:grpSpPr>
        <a:xfrm>
          <a:off x="0" y="0"/>
          <a:ext cx="0" cy="0"/>
          <a:chOff x="0" y="0"/>
          <a:chExt cx="0" cy="0"/>
        </a:xfrm>
      </p:grpSpPr>
      <p:pic>
        <p:nvPicPr>
          <p:cNvPr id="321" name="Google Shape;321;p49"/>
          <p:cNvPicPr preferRelativeResize="0"/>
          <p:nvPr/>
        </p:nvPicPr>
        <p:blipFill>
          <a:blip r:embed="rId2">
            <a:alphaModFix/>
          </a:blip>
          <a:stretch>
            <a:fillRect/>
          </a:stretch>
        </p:blipFill>
        <p:spPr>
          <a:xfrm>
            <a:off x="5506250" y="-771525"/>
            <a:ext cx="3256750" cy="2172227"/>
          </a:xfrm>
          <a:prstGeom prst="rect">
            <a:avLst/>
          </a:prstGeom>
          <a:noFill/>
          <a:ln>
            <a:noFill/>
          </a:ln>
        </p:spPr>
      </p:pic>
      <p:sp>
        <p:nvSpPr>
          <p:cNvPr id="322" name="Google Shape;322;p49"/>
          <p:cNvSpPr txBox="1"/>
          <p:nvPr>
            <p:ph type="title"/>
          </p:nvPr>
        </p:nvSpPr>
        <p:spPr>
          <a:xfrm>
            <a:off x="380750" y="2087400"/>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sz="30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23" name="Google Shape;323;p49"/>
          <p:cNvSpPr txBox="1"/>
          <p:nvPr>
            <p:ph idx="1" type="subTitle"/>
          </p:nvPr>
        </p:nvSpPr>
        <p:spPr>
          <a:xfrm>
            <a:off x="380750" y="25626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2500"/>
              <a:buNone/>
              <a:defRPr sz="2500">
                <a:solidFill>
                  <a:schemeClr val="lt1"/>
                </a:solidFill>
              </a:defRPr>
            </a:lvl1pPr>
            <a:lvl2pPr lvl="1" algn="ctr">
              <a:lnSpc>
                <a:spcPct val="100000"/>
              </a:lnSpc>
              <a:spcBef>
                <a:spcPts val="0"/>
              </a:spcBef>
              <a:spcAft>
                <a:spcPts val="0"/>
              </a:spcAft>
              <a:buClr>
                <a:schemeClr val="lt1"/>
              </a:buClr>
              <a:buSzPts val="2500"/>
              <a:buNone/>
              <a:defRPr sz="2500">
                <a:solidFill>
                  <a:schemeClr val="lt1"/>
                </a:solidFill>
              </a:defRPr>
            </a:lvl2pPr>
            <a:lvl3pPr lvl="2" algn="ctr">
              <a:lnSpc>
                <a:spcPct val="100000"/>
              </a:lnSpc>
              <a:spcBef>
                <a:spcPts val="0"/>
              </a:spcBef>
              <a:spcAft>
                <a:spcPts val="0"/>
              </a:spcAft>
              <a:buClr>
                <a:schemeClr val="lt1"/>
              </a:buClr>
              <a:buSzPts val="2500"/>
              <a:buNone/>
              <a:defRPr sz="2500">
                <a:solidFill>
                  <a:schemeClr val="lt1"/>
                </a:solidFill>
              </a:defRPr>
            </a:lvl3pPr>
            <a:lvl4pPr lvl="3" algn="ctr">
              <a:lnSpc>
                <a:spcPct val="100000"/>
              </a:lnSpc>
              <a:spcBef>
                <a:spcPts val="0"/>
              </a:spcBef>
              <a:spcAft>
                <a:spcPts val="0"/>
              </a:spcAft>
              <a:buClr>
                <a:schemeClr val="lt1"/>
              </a:buClr>
              <a:buSzPts val="2500"/>
              <a:buNone/>
              <a:defRPr sz="2500">
                <a:solidFill>
                  <a:schemeClr val="lt1"/>
                </a:solidFill>
              </a:defRPr>
            </a:lvl4pPr>
            <a:lvl5pPr lvl="4" algn="ctr">
              <a:lnSpc>
                <a:spcPct val="100000"/>
              </a:lnSpc>
              <a:spcBef>
                <a:spcPts val="0"/>
              </a:spcBef>
              <a:spcAft>
                <a:spcPts val="0"/>
              </a:spcAft>
              <a:buClr>
                <a:schemeClr val="lt1"/>
              </a:buClr>
              <a:buSzPts val="2500"/>
              <a:buNone/>
              <a:defRPr sz="2500">
                <a:solidFill>
                  <a:schemeClr val="lt1"/>
                </a:solidFill>
              </a:defRPr>
            </a:lvl5pPr>
            <a:lvl6pPr lvl="5" algn="ctr">
              <a:lnSpc>
                <a:spcPct val="100000"/>
              </a:lnSpc>
              <a:spcBef>
                <a:spcPts val="0"/>
              </a:spcBef>
              <a:spcAft>
                <a:spcPts val="0"/>
              </a:spcAft>
              <a:buClr>
                <a:schemeClr val="lt1"/>
              </a:buClr>
              <a:buSzPts val="2500"/>
              <a:buNone/>
              <a:defRPr sz="2500">
                <a:solidFill>
                  <a:schemeClr val="lt1"/>
                </a:solidFill>
              </a:defRPr>
            </a:lvl6pPr>
            <a:lvl7pPr lvl="6" algn="ctr">
              <a:lnSpc>
                <a:spcPct val="100000"/>
              </a:lnSpc>
              <a:spcBef>
                <a:spcPts val="0"/>
              </a:spcBef>
              <a:spcAft>
                <a:spcPts val="0"/>
              </a:spcAft>
              <a:buClr>
                <a:schemeClr val="lt1"/>
              </a:buClr>
              <a:buSzPts val="2500"/>
              <a:buNone/>
              <a:defRPr sz="2500">
                <a:solidFill>
                  <a:schemeClr val="lt1"/>
                </a:solidFill>
              </a:defRPr>
            </a:lvl7pPr>
            <a:lvl8pPr lvl="7" algn="ctr">
              <a:lnSpc>
                <a:spcPct val="100000"/>
              </a:lnSpc>
              <a:spcBef>
                <a:spcPts val="0"/>
              </a:spcBef>
              <a:spcAft>
                <a:spcPts val="0"/>
              </a:spcAft>
              <a:buClr>
                <a:schemeClr val="lt1"/>
              </a:buClr>
              <a:buSzPts val="2500"/>
              <a:buNone/>
              <a:defRPr sz="2500">
                <a:solidFill>
                  <a:schemeClr val="lt1"/>
                </a:solidFill>
              </a:defRPr>
            </a:lvl8pPr>
            <a:lvl9pPr lvl="8" algn="ctr">
              <a:lnSpc>
                <a:spcPct val="100000"/>
              </a:lnSpc>
              <a:spcBef>
                <a:spcPts val="0"/>
              </a:spcBef>
              <a:spcAft>
                <a:spcPts val="0"/>
              </a:spcAft>
              <a:buClr>
                <a:schemeClr val="lt1"/>
              </a:buClr>
              <a:buSzPts val="2500"/>
              <a:buNone/>
              <a:defRPr sz="2500">
                <a:solidFill>
                  <a:schemeClr val="lt1"/>
                </a:solidFill>
              </a:defRPr>
            </a:lvl9pPr>
          </a:lstStyle>
          <a:p/>
        </p:txBody>
      </p:sp>
      <p:pic>
        <p:nvPicPr>
          <p:cNvPr id="324" name="Google Shape;324;p49"/>
          <p:cNvPicPr preferRelativeResize="0"/>
          <p:nvPr/>
        </p:nvPicPr>
        <p:blipFill>
          <a:blip r:embed="rId2">
            <a:alphaModFix/>
          </a:blip>
          <a:stretch>
            <a:fillRect/>
          </a:stretch>
        </p:blipFill>
        <p:spPr>
          <a:xfrm>
            <a:off x="5506250" y="-771525"/>
            <a:ext cx="3256750" cy="2172227"/>
          </a:xfrm>
          <a:prstGeom prst="rect">
            <a:avLst/>
          </a:prstGeom>
          <a:noFill/>
          <a:ln>
            <a:noFill/>
          </a:ln>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Tuition Section Header 4">
  <p:cSld name="CUSTOM_15_2">
    <p:bg>
      <p:bgPr>
        <a:solidFill>
          <a:schemeClr val="dk2"/>
        </a:solidFill>
      </p:bgPr>
    </p:bg>
    <p:spTree>
      <p:nvGrpSpPr>
        <p:cNvPr id="325" name="Shape 325"/>
        <p:cNvGrpSpPr/>
        <p:nvPr/>
      </p:nvGrpSpPr>
      <p:grpSpPr>
        <a:xfrm>
          <a:off x="0" y="0"/>
          <a:ext cx="0" cy="0"/>
          <a:chOff x="0" y="0"/>
          <a:chExt cx="0" cy="0"/>
        </a:xfrm>
      </p:grpSpPr>
      <p:sp>
        <p:nvSpPr>
          <p:cNvPr id="326" name="Google Shape;326;p50"/>
          <p:cNvSpPr/>
          <p:nvPr/>
        </p:nvSpPr>
        <p:spPr>
          <a:xfrm>
            <a:off x="-45850" y="-76200"/>
            <a:ext cx="9283800" cy="5440800"/>
          </a:xfrm>
          <a:prstGeom prst="rect">
            <a:avLst/>
          </a:prstGeom>
          <a:solidFill>
            <a:srgbClr val="184BC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27" name="Google Shape;327;p50"/>
          <p:cNvSpPr txBox="1"/>
          <p:nvPr>
            <p:ph type="title"/>
          </p:nvPr>
        </p:nvSpPr>
        <p:spPr>
          <a:xfrm>
            <a:off x="380750" y="2087400"/>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Clr>
                <a:schemeClr val="lt1"/>
              </a:buClr>
              <a:buSzPts val="3000"/>
              <a:buNone/>
              <a:defRPr sz="3000">
                <a:solidFill>
                  <a:schemeClr val="lt1"/>
                </a:solidFill>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28" name="Google Shape;328;p50"/>
          <p:cNvSpPr txBox="1"/>
          <p:nvPr>
            <p:ph idx="1" type="subTitle"/>
          </p:nvPr>
        </p:nvSpPr>
        <p:spPr>
          <a:xfrm>
            <a:off x="380750" y="25626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2500"/>
              <a:buNone/>
              <a:defRPr sz="2500">
                <a:solidFill>
                  <a:schemeClr val="lt1"/>
                </a:solidFill>
              </a:defRPr>
            </a:lvl1pPr>
            <a:lvl2pPr lvl="1" algn="ctr">
              <a:lnSpc>
                <a:spcPct val="100000"/>
              </a:lnSpc>
              <a:spcBef>
                <a:spcPts val="0"/>
              </a:spcBef>
              <a:spcAft>
                <a:spcPts val="0"/>
              </a:spcAft>
              <a:buClr>
                <a:schemeClr val="lt1"/>
              </a:buClr>
              <a:buSzPts val="2500"/>
              <a:buNone/>
              <a:defRPr sz="2500">
                <a:solidFill>
                  <a:schemeClr val="lt1"/>
                </a:solidFill>
              </a:defRPr>
            </a:lvl2pPr>
            <a:lvl3pPr lvl="2" algn="ctr">
              <a:lnSpc>
                <a:spcPct val="100000"/>
              </a:lnSpc>
              <a:spcBef>
                <a:spcPts val="0"/>
              </a:spcBef>
              <a:spcAft>
                <a:spcPts val="0"/>
              </a:spcAft>
              <a:buClr>
                <a:schemeClr val="lt1"/>
              </a:buClr>
              <a:buSzPts val="2500"/>
              <a:buNone/>
              <a:defRPr sz="2500">
                <a:solidFill>
                  <a:schemeClr val="lt1"/>
                </a:solidFill>
              </a:defRPr>
            </a:lvl3pPr>
            <a:lvl4pPr lvl="3" algn="ctr">
              <a:lnSpc>
                <a:spcPct val="100000"/>
              </a:lnSpc>
              <a:spcBef>
                <a:spcPts val="0"/>
              </a:spcBef>
              <a:spcAft>
                <a:spcPts val="0"/>
              </a:spcAft>
              <a:buClr>
                <a:schemeClr val="lt1"/>
              </a:buClr>
              <a:buSzPts val="2500"/>
              <a:buNone/>
              <a:defRPr sz="2500">
                <a:solidFill>
                  <a:schemeClr val="lt1"/>
                </a:solidFill>
              </a:defRPr>
            </a:lvl4pPr>
            <a:lvl5pPr lvl="4" algn="ctr">
              <a:lnSpc>
                <a:spcPct val="100000"/>
              </a:lnSpc>
              <a:spcBef>
                <a:spcPts val="0"/>
              </a:spcBef>
              <a:spcAft>
                <a:spcPts val="0"/>
              </a:spcAft>
              <a:buClr>
                <a:schemeClr val="lt1"/>
              </a:buClr>
              <a:buSzPts val="2500"/>
              <a:buNone/>
              <a:defRPr sz="2500">
                <a:solidFill>
                  <a:schemeClr val="lt1"/>
                </a:solidFill>
              </a:defRPr>
            </a:lvl5pPr>
            <a:lvl6pPr lvl="5" algn="ctr">
              <a:lnSpc>
                <a:spcPct val="100000"/>
              </a:lnSpc>
              <a:spcBef>
                <a:spcPts val="0"/>
              </a:spcBef>
              <a:spcAft>
                <a:spcPts val="0"/>
              </a:spcAft>
              <a:buClr>
                <a:schemeClr val="lt1"/>
              </a:buClr>
              <a:buSzPts val="2500"/>
              <a:buNone/>
              <a:defRPr sz="2500">
                <a:solidFill>
                  <a:schemeClr val="lt1"/>
                </a:solidFill>
              </a:defRPr>
            </a:lvl6pPr>
            <a:lvl7pPr lvl="6" algn="ctr">
              <a:lnSpc>
                <a:spcPct val="100000"/>
              </a:lnSpc>
              <a:spcBef>
                <a:spcPts val="0"/>
              </a:spcBef>
              <a:spcAft>
                <a:spcPts val="0"/>
              </a:spcAft>
              <a:buClr>
                <a:schemeClr val="lt1"/>
              </a:buClr>
              <a:buSzPts val="2500"/>
              <a:buNone/>
              <a:defRPr sz="2500">
                <a:solidFill>
                  <a:schemeClr val="lt1"/>
                </a:solidFill>
              </a:defRPr>
            </a:lvl7pPr>
            <a:lvl8pPr lvl="7" algn="ctr">
              <a:lnSpc>
                <a:spcPct val="100000"/>
              </a:lnSpc>
              <a:spcBef>
                <a:spcPts val="0"/>
              </a:spcBef>
              <a:spcAft>
                <a:spcPts val="0"/>
              </a:spcAft>
              <a:buClr>
                <a:schemeClr val="lt1"/>
              </a:buClr>
              <a:buSzPts val="2500"/>
              <a:buNone/>
              <a:defRPr sz="2500">
                <a:solidFill>
                  <a:schemeClr val="lt1"/>
                </a:solidFill>
              </a:defRPr>
            </a:lvl8pPr>
            <a:lvl9pPr lvl="8" algn="ctr">
              <a:lnSpc>
                <a:spcPct val="100000"/>
              </a:lnSpc>
              <a:spcBef>
                <a:spcPts val="0"/>
              </a:spcBef>
              <a:spcAft>
                <a:spcPts val="0"/>
              </a:spcAft>
              <a:buClr>
                <a:schemeClr val="lt1"/>
              </a:buClr>
              <a:buSzPts val="2500"/>
              <a:buNone/>
              <a:defRPr sz="2500">
                <a:solidFill>
                  <a:schemeClr val="lt1"/>
                </a:solidFill>
              </a:defRPr>
            </a:lvl9pPr>
          </a:lstStyle>
          <a:p/>
        </p:txBody>
      </p:sp>
      <p:pic>
        <p:nvPicPr>
          <p:cNvPr id="329" name="Google Shape;329;p50"/>
          <p:cNvPicPr preferRelativeResize="0"/>
          <p:nvPr/>
        </p:nvPicPr>
        <p:blipFill>
          <a:blip r:embed="rId2">
            <a:alphaModFix/>
          </a:blip>
          <a:stretch>
            <a:fillRect/>
          </a:stretch>
        </p:blipFill>
        <p:spPr>
          <a:xfrm>
            <a:off x="5658650" y="-619125"/>
            <a:ext cx="3256750" cy="2172227"/>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Tuition Title Page 1 ">
  <p:cSld name="TITLE_AND_BODY_3_1">
    <p:bg>
      <p:bgPr>
        <a:solidFill>
          <a:schemeClr val="dk2"/>
        </a:solidFill>
      </p:bgPr>
    </p:bg>
    <p:spTree>
      <p:nvGrpSpPr>
        <p:cNvPr id="33" name="Shape 33"/>
        <p:cNvGrpSpPr/>
        <p:nvPr/>
      </p:nvGrpSpPr>
      <p:grpSpPr>
        <a:xfrm>
          <a:off x="0" y="0"/>
          <a:ext cx="0" cy="0"/>
          <a:chOff x="0" y="0"/>
          <a:chExt cx="0" cy="0"/>
        </a:xfrm>
      </p:grpSpPr>
      <p:sp>
        <p:nvSpPr>
          <p:cNvPr id="34" name="Google Shape;34;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
        <p:nvSpPr>
          <p:cNvPr id="35" name="Google Shape;35;p6"/>
          <p:cNvSpPr/>
          <p:nvPr/>
        </p:nvSpPr>
        <p:spPr>
          <a:xfrm>
            <a:off x="-61375" y="-59625"/>
            <a:ext cx="9290400" cy="5277000"/>
          </a:xfrm>
          <a:prstGeom prst="rect">
            <a:avLst/>
          </a:prstGeom>
          <a:solidFill>
            <a:srgbClr val="184BC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6" name="Google Shape;36;p6"/>
          <p:cNvSpPr txBox="1"/>
          <p:nvPr>
            <p:ph type="ctrTitle"/>
          </p:nvPr>
        </p:nvSpPr>
        <p:spPr>
          <a:xfrm>
            <a:off x="311700" y="1860700"/>
            <a:ext cx="4474800" cy="1175100"/>
          </a:xfrm>
          <a:prstGeom prst="rect">
            <a:avLst/>
          </a:prstGeom>
        </p:spPr>
        <p:txBody>
          <a:bodyPr anchorCtr="0" anchor="b" bIns="91425" lIns="91425" spcFirstLastPara="1" rIns="91425" wrap="square" tIns="91425">
            <a:normAutofit/>
          </a:bodyPr>
          <a:lstStyle>
            <a:lvl1pPr lvl="0">
              <a:spcBef>
                <a:spcPts val="0"/>
              </a:spcBef>
              <a:spcAft>
                <a:spcPts val="0"/>
              </a:spcAft>
              <a:buClr>
                <a:schemeClr val="lt1"/>
              </a:buClr>
              <a:buSzPts val="3500"/>
              <a:buNone/>
              <a:defRPr sz="3500">
                <a:solidFill>
                  <a:schemeClr val="lt1"/>
                </a:solidFill>
              </a:defRPr>
            </a:lvl1pPr>
            <a:lvl2pPr lvl="1" algn="ctr">
              <a:spcBef>
                <a:spcPts val="0"/>
              </a:spcBef>
              <a:spcAft>
                <a:spcPts val="0"/>
              </a:spcAft>
              <a:buClr>
                <a:schemeClr val="lt1"/>
              </a:buClr>
              <a:buSzPts val="3500"/>
              <a:buNone/>
              <a:defRPr sz="3500">
                <a:solidFill>
                  <a:schemeClr val="lt1"/>
                </a:solidFill>
              </a:defRPr>
            </a:lvl2pPr>
            <a:lvl3pPr lvl="2" algn="ctr">
              <a:spcBef>
                <a:spcPts val="0"/>
              </a:spcBef>
              <a:spcAft>
                <a:spcPts val="0"/>
              </a:spcAft>
              <a:buClr>
                <a:schemeClr val="lt1"/>
              </a:buClr>
              <a:buSzPts val="3500"/>
              <a:buNone/>
              <a:defRPr sz="3500">
                <a:solidFill>
                  <a:schemeClr val="lt1"/>
                </a:solidFill>
              </a:defRPr>
            </a:lvl3pPr>
            <a:lvl4pPr lvl="3" algn="ctr">
              <a:spcBef>
                <a:spcPts val="0"/>
              </a:spcBef>
              <a:spcAft>
                <a:spcPts val="0"/>
              </a:spcAft>
              <a:buClr>
                <a:schemeClr val="lt1"/>
              </a:buClr>
              <a:buSzPts val="3500"/>
              <a:buNone/>
              <a:defRPr sz="3500">
                <a:solidFill>
                  <a:schemeClr val="lt1"/>
                </a:solidFill>
              </a:defRPr>
            </a:lvl4pPr>
            <a:lvl5pPr lvl="4" algn="ctr">
              <a:spcBef>
                <a:spcPts val="0"/>
              </a:spcBef>
              <a:spcAft>
                <a:spcPts val="0"/>
              </a:spcAft>
              <a:buClr>
                <a:schemeClr val="lt1"/>
              </a:buClr>
              <a:buSzPts val="3500"/>
              <a:buNone/>
              <a:defRPr sz="3500">
                <a:solidFill>
                  <a:schemeClr val="lt1"/>
                </a:solidFill>
              </a:defRPr>
            </a:lvl5pPr>
            <a:lvl6pPr lvl="5" algn="ctr">
              <a:spcBef>
                <a:spcPts val="0"/>
              </a:spcBef>
              <a:spcAft>
                <a:spcPts val="0"/>
              </a:spcAft>
              <a:buClr>
                <a:schemeClr val="lt1"/>
              </a:buClr>
              <a:buSzPts val="3500"/>
              <a:buNone/>
              <a:defRPr sz="3500">
                <a:solidFill>
                  <a:schemeClr val="lt1"/>
                </a:solidFill>
              </a:defRPr>
            </a:lvl6pPr>
            <a:lvl7pPr lvl="6" algn="ctr">
              <a:spcBef>
                <a:spcPts val="0"/>
              </a:spcBef>
              <a:spcAft>
                <a:spcPts val="0"/>
              </a:spcAft>
              <a:buClr>
                <a:schemeClr val="lt1"/>
              </a:buClr>
              <a:buSzPts val="3500"/>
              <a:buNone/>
              <a:defRPr sz="3500">
                <a:solidFill>
                  <a:schemeClr val="lt1"/>
                </a:solidFill>
              </a:defRPr>
            </a:lvl7pPr>
            <a:lvl8pPr lvl="7" algn="ctr">
              <a:spcBef>
                <a:spcPts val="0"/>
              </a:spcBef>
              <a:spcAft>
                <a:spcPts val="0"/>
              </a:spcAft>
              <a:buClr>
                <a:schemeClr val="lt1"/>
              </a:buClr>
              <a:buSzPts val="3500"/>
              <a:buNone/>
              <a:defRPr sz="3500">
                <a:solidFill>
                  <a:schemeClr val="lt1"/>
                </a:solidFill>
              </a:defRPr>
            </a:lvl8pPr>
            <a:lvl9pPr lvl="8" algn="ctr">
              <a:spcBef>
                <a:spcPts val="0"/>
              </a:spcBef>
              <a:spcAft>
                <a:spcPts val="0"/>
              </a:spcAft>
              <a:buClr>
                <a:schemeClr val="lt1"/>
              </a:buClr>
              <a:buSzPts val="3500"/>
              <a:buNone/>
              <a:defRPr sz="3500">
                <a:solidFill>
                  <a:schemeClr val="lt1"/>
                </a:solidFill>
              </a:defRPr>
            </a:lvl9pPr>
          </a:lstStyle>
          <a:p/>
        </p:txBody>
      </p:sp>
      <p:sp>
        <p:nvSpPr>
          <p:cNvPr id="37" name="Google Shape;37;p6"/>
          <p:cNvSpPr txBox="1"/>
          <p:nvPr>
            <p:ph idx="1" type="subTitle"/>
          </p:nvPr>
        </p:nvSpPr>
        <p:spPr>
          <a:xfrm>
            <a:off x="311700" y="3100300"/>
            <a:ext cx="53427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1600"/>
              <a:buNone/>
              <a:defRPr sz="1600">
                <a:solidFill>
                  <a:schemeClr val="lt1"/>
                </a:solidFill>
              </a:defRPr>
            </a:lvl1pPr>
            <a:lvl2pPr lvl="1" algn="ctr">
              <a:lnSpc>
                <a:spcPct val="100000"/>
              </a:lnSpc>
              <a:spcBef>
                <a:spcPts val="0"/>
              </a:spcBef>
              <a:spcAft>
                <a:spcPts val="0"/>
              </a:spcAft>
              <a:buClr>
                <a:schemeClr val="lt1"/>
              </a:buClr>
              <a:buSzPts val="2800"/>
              <a:buNone/>
              <a:defRPr sz="2800">
                <a:solidFill>
                  <a:schemeClr val="lt1"/>
                </a:solidFill>
              </a:defRPr>
            </a:lvl2pPr>
            <a:lvl3pPr lvl="2" algn="ctr">
              <a:lnSpc>
                <a:spcPct val="100000"/>
              </a:lnSpc>
              <a:spcBef>
                <a:spcPts val="0"/>
              </a:spcBef>
              <a:spcAft>
                <a:spcPts val="0"/>
              </a:spcAft>
              <a:buClr>
                <a:schemeClr val="lt1"/>
              </a:buClr>
              <a:buSzPts val="2800"/>
              <a:buNone/>
              <a:defRPr sz="2800">
                <a:solidFill>
                  <a:schemeClr val="lt1"/>
                </a:solidFill>
              </a:defRPr>
            </a:lvl3pPr>
            <a:lvl4pPr lvl="3" algn="ctr">
              <a:lnSpc>
                <a:spcPct val="100000"/>
              </a:lnSpc>
              <a:spcBef>
                <a:spcPts val="0"/>
              </a:spcBef>
              <a:spcAft>
                <a:spcPts val="0"/>
              </a:spcAft>
              <a:buClr>
                <a:schemeClr val="lt1"/>
              </a:buClr>
              <a:buSzPts val="2800"/>
              <a:buNone/>
              <a:defRPr sz="2800">
                <a:solidFill>
                  <a:schemeClr val="lt1"/>
                </a:solidFill>
              </a:defRPr>
            </a:lvl4pPr>
            <a:lvl5pPr lvl="4" algn="ctr">
              <a:lnSpc>
                <a:spcPct val="100000"/>
              </a:lnSpc>
              <a:spcBef>
                <a:spcPts val="0"/>
              </a:spcBef>
              <a:spcAft>
                <a:spcPts val="0"/>
              </a:spcAft>
              <a:buClr>
                <a:schemeClr val="lt1"/>
              </a:buClr>
              <a:buSzPts val="2800"/>
              <a:buNone/>
              <a:defRPr sz="2800">
                <a:solidFill>
                  <a:schemeClr val="lt1"/>
                </a:solidFill>
              </a:defRPr>
            </a:lvl5pPr>
            <a:lvl6pPr lvl="5" algn="ctr">
              <a:lnSpc>
                <a:spcPct val="100000"/>
              </a:lnSpc>
              <a:spcBef>
                <a:spcPts val="0"/>
              </a:spcBef>
              <a:spcAft>
                <a:spcPts val="0"/>
              </a:spcAft>
              <a:buClr>
                <a:schemeClr val="lt1"/>
              </a:buClr>
              <a:buSzPts val="2800"/>
              <a:buNone/>
              <a:defRPr sz="2800">
                <a:solidFill>
                  <a:schemeClr val="lt1"/>
                </a:solidFill>
              </a:defRPr>
            </a:lvl6pPr>
            <a:lvl7pPr lvl="6" algn="ctr">
              <a:lnSpc>
                <a:spcPct val="100000"/>
              </a:lnSpc>
              <a:spcBef>
                <a:spcPts val="0"/>
              </a:spcBef>
              <a:spcAft>
                <a:spcPts val="0"/>
              </a:spcAft>
              <a:buClr>
                <a:schemeClr val="lt1"/>
              </a:buClr>
              <a:buSzPts val="2800"/>
              <a:buNone/>
              <a:defRPr sz="2800">
                <a:solidFill>
                  <a:schemeClr val="lt1"/>
                </a:solidFill>
              </a:defRPr>
            </a:lvl7pPr>
            <a:lvl8pPr lvl="7" algn="ctr">
              <a:lnSpc>
                <a:spcPct val="100000"/>
              </a:lnSpc>
              <a:spcBef>
                <a:spcPts val="0"/>
              </a:spcBef>
              <a:spcAft>
                <a:spcPts val="0"/>
              </a:spcAft>
              <a:buClr>
                <a:schemeClr val="lt1"/>
              </a:buClr>
              <a:buSzPts val="2800"/>
              <a:buNone/>
              <a:defRPr sz="2800">
                <a:solidFill>
                  <a:schemeClr val="lt1"/>
                </a:solidFill>
              </a:defRPr>
            </a:lvl8pPr>
            <a:lvl9pPr lvl="8" algn="ctr">
              <a:lnSpc>
                <a:spcPct val="100000"/>
              </a:lnSpc>
              <a:spcBef>
                <a:spcPts val="0"/>
              </a:spcBef>
              <a:spcAft>
                <a:spcPts val="0"/>
              </a:spcAft>
              <a:buClr>
                <a:schemeClr val="lt1"/>
              </a:buClr>
              <a:buSzPts val="2800"/>
              <a:buNone/>
              <a:defRPr sz="2800">
                <a:solidFill>
                  <a:schemeClr val="lt1"/>
                </a:solidFill>
              </a:defRPr>
            </a:lvl9pPr>
          </a:lstStyle>
          <a:p/>
        </p:txBody>
      </p:sp>
      <p:pic>
        <p:nvPicPr>
          <p:cNvPr id="38" name="Google Shape;38;p6"/>
          <p:cNvPicPr preferRelativeResize="0"/>
          <p:nvPr/>
        </p:nvPicPr>
        <p:blipFill rotWithShape="1">
          <a:blip r:embed="rId2">
            <a:alphaModFix/>
          </a:blip>
          <a:srcRect b="-8530" l="-2753" r="-3540" t="-8635"/>
          <a:stretch/>
        </p:blipFill>
        <p:spPr>
          <a:xfrm>
            <a:off x="424550" y="427175"/>
            <a:ext cx="1562701" cy="444074"/>
          </a:xfrm>
          <a:prstGeom prst="rect">
            <a:avLst/>
          </a:prstGeom>
          <a:noFill/>
          <a:ln>
            <a:noFill/>
          </a:ln>
        </p:spPr>
      </p:pic>
      <p:grpSp>
        <p:nvGrpSpPr>
          <p:cNvPr id="39" name="Google Shape;39;p6"/>
          <p:cNvGrpSpPr/>
          <p:nvPr/>
        </p:nvGrpSpPr>
        <p:grpSpPr>
          <a:xfrm>
            <a:off x="3078475" y="1564675"/>
            <a:ext cx="7582900" cy="6127925"/>
            <a:chOff x="3078475" y="1564675"/>
            <a:chExt cx="7582900" cy="6127925"/>
          </a:xfrm>
        </p:grpSpPr>
        <p:sp>
          <p:nvSpPr>
            <p:cNvPr id="40" name="Google Shape;40;p6"/>
            <p:cNvSpPr/>
            <p:nvPr/>
          </p:nvSpPr>
          <p:spPr>
            <a:xfrm>
              <a:off x="5517875" y="1564675"/>
              <a:ext cx="5143500" cy="5143500"/>
            </a:xfrm>
            <a:prstGeom prst="ellipse">
              <a:avLst/>
            </a:prstGeom>
            <a:solidFill>
              <a:srgbClr val="1E72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1" name="Google Shape;41;p6"/>
            <p:cNvSpPr/>
            <p:nvPr/>
          </p:nvSpPr>
          <p:spPr>
            <a:xfrm>
              <a:off x="3078475" y="3471900"/>
              <a:ext cx="4220700" cy="4220700"/>
            </a:xfrm>
            <a:prstGeom prst="ellipse">
              <a:avLst/>
            </a:prstGeom>
            <a:solidFill>
              <a:srgbClr val="1E72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Home &amp; School Section Header 4">
  <p:cSld name="CUSTOM_15_1">
    <p:bg>
      <p:bgPr>
        <a:solidFill>
          <a:schemeClr val="dk2"/>
        </a:solidFill>
      </p:bgPr>
    </p:bg>
    <p:spTree>
      <p:nvGrpSpPr>
        <p:cNvPr id="330" name="Shape 330"/>
        <p:cNvGrpSpPr/>
        <p:nvPr/>
      </p:nvGrpSpPr>
      <p:grpSpPr>
        <a:xfrm>
          <a:off x="0" y="0"/>
          <a:ext cx="0" cy="0"/>
          <a:chOff x="0" y="0"/>
          <a:chExt cx="0" cy="0"/>
        </a:xfrm>
      </p:grpSpPr>
      <p:sp>
        <p:nvSpPr>
          <p:cNvPr id="331" name="Google Shape;331;p51"/>
          <p:cNvSpPr/>
          <p:nvPr/>
        </p:nvSpPr>
        <p:spPr>
          <a:xfrm>
            <a:off x="-45850" y="-76200"/>
            <a:ext cx="9283800" cy="5440800"/>
          </a:xfrm>
          <a:prstGeom prst="rect">
            <a:avLst/>
          </a:prstGeom>
          <a:solidFill>
            <a:srgbClr val="15245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332" name="Google Shape;332;p51"/>
          <p:cNvPicPr preferRelativeResize="0"/>
          <p:nvPr/>
        </p:nvPicPr>
        <p:blipFill>
          <a:blip r:embed="rId2">
            <a:alphaModFix/>
          </a:blip>
          <a:stretch>
            <a:fillRect/>
          </a:stretch>
        </p:blipFill>
        <p:spPr>
          <a:xfrm>
            <a:off x="5506250" y="-771525"/>
            <a:ext cx="3256750" cy="2172227"/>
          </a:xfrm>
          <a:prstGeom prst="rect">
            <a:avLst/>
          </a:prstGeom>
          <a:noFill/>
          <a:ln>
            <a:noFill/>
          </a:ln>
        </p:spPr>
      </p:pic>
      <p:sp>
        <p:nvSpPr>
          <p:cNvPr id="333" name="Google Shape;333;p51"/>
          <p:cNvSpPr txBox="1"/>
          <p:nvPr>
            <p:ph type="title"/>
          </p:nvPr>
        </p:nvSpPr>
        <p:spPr>
          <a:xfrm>
            <a:off x="380750" y="2087400"/>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Clr>
                <a:srgbClr val="2986FF"/>
              </a:buClr>
              <a:buSzPts val="3000"/>
              <a:buNone/>
              <a:defRPr sz="3000">
                <a:solidFill>
                  <a:srgbClr val="2986FF"/>
                </a:solidFill>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34" name="Google Shape;334;p51"/>
          <p:cNvSpPr txBox="1"/>
          <p:nvPr>
            <p:ph idx="1" type="subTitle"/>
          </p:nvPr>
        </p:nvSpPr>
        <p:spPr>
          <a:xfrm>
            <a:off x="380750" y="25626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2500"/>
              <a:buNone/>
              <a:defRPr sz="2500">
                <a:solidFill>
                  <a:schemeClr val="lt1"/>
                </a:solidFill>
              </a:defRPr>
            </a:lvl1pPr>
            <a:lvl2pPr lvl="1" algn="ctr">
              <a:lnSpc>
                <a:spcPct val="100000"/>
              </a:lnSpc>
              <a:spcBef>
                <a:spcPts val="0"/>
              </a:spcBef>
              <a:spcAft>
                <a:spcPts val="0"/>
              </a:spcAft>
              <a:buClr>
                <a:schemeClr val="lt1"/>
              </a:buClr>
              <a:buSzPts val="2500"/>
              <a:buNone/>
              <a:defRPr sz="2500">
                <a:solidFill>
                  <a:schemeClr val="lt1"/>
                </a:solidFill>
              </a:defRPr>
            </a:lvl2pPr>
            <a:lvl3pPr lvl="2" algn="ctr">
              <a:lnSpc>
                <a:spcPct val="100000"/>
              </a:lnSpc>
              <a:spcBef>
                <a:spcPts val="0"/>
              </a:spcBef>
              <a:spcAft>
                <a:spcPts val="0"/>
              </a:spcAft>
              <a:buClr>
                <a:schemeClr val="lt1"/>
              </a:buClr>
              <a:buSzPts val="2500"/>
              <a:buNone/>
              <a:defRPr sz="2500">
                <a:solidFill>
                  <a:schemeClr val="lt1"/>
                </a:solidFill>
              </a:defRPr>
            </a:lvl3pPr>
            <a:lvl4pPr lvl="3" algn="ctr">
              <a:lnSpc>
                <a:spcPct val="100000"/>
              </a:lnSpc>
              <a:spcBef>
                <a:spcPts val="0"/>
              </a:spcBef>
              <a:spcAft>
                <a:spcPts val="0"/>
              </a:spcAft>
              <a:buClr>
                <a:schemeClr val="lt1"/>
              </a:buClr>
              <a:buSzPts val="2500"/>
              <a:buNone/>
              <a:defRPr sz="2500">
                <a:solidFill>
                  <a:schemeClr val="lt1"/>
                </a:solidFill>
              </a:defRPr>
            </a:lvl4pPr>
            <a:lvl5pPr lvl="4" algn="ctr">
              <a:lnSpc>
                <a:spcPct val="100000"/>
              </a:lnSpc>
              <a:spcBef>
                <a:spcPts val="0"/>
              </a:spcBef>
              <a:spcAft>
                <a:spcPts val="0"/>
              </a:spcAft>
              <a:buClr>
                <a:schemeClr val="lt1"/>
              </a:buClr>
              <a:buSzPts val="2500"/>
              <a:buNone/>
              <a:defRPr sz="2500">
                <a:solidFill>
                  <a:schemeClr val="lt1"/>
                </a:solidFill>
              </a:defRPr>
            </a:lvl5pPr>
            <a:lvl6pPr lvl="5" algn="ctr">
              <a:lnSpc>
                <a:spcPct val="100000"/>
              </a:lnSpc>
              <a:spcBef>
                <a:spcPts val="0"/>
              </a:spcBef>
              <a:spcAft>
                <a:spcPts val="0"/>
              </a:spcAft>
              <a:buClr>
                <a:schemeClr val="lt1"/>
              </a:buClr>
              <a:buSzPts val="2500"/>
              <a:buNone/>
              <a:defRPr sz="2500">
                <a:solidFill>
                  <a:schemeClr val="lt1"/>
                </a:solidFill>
              </a:defRPr>
            </a:lvl6pPr>
            <a:lvl7pPr lvl="6" algn="ctr">
              <a:lnSpc>
                <a:spcPct val="100000"/>
              </a:lnSpc>
              <a:spcBef>
                <a:spcPts val="0"/>
              </a:spcBef>
              <a:spcAft>
                <a:spcPts val="0"/>
              </a:spcAft>
              <a:buClr>
                <a:schemeClr val="lt1"/>
              </a:buClr>
              <a:buSzPts val="2500"/>
              <a:buNone/>
              <a:defRPr sz="2500">
                <a:solidFill>
                  <a:schemeClr val="lt1"/>
                </a:solidFill>
              </a:defRPr>
            </a:lvl7pPr>
            <a:lvl8pPr lvl="7" algn="ctr">
              <a:lnSpc>
                <a:spcPct val="100000"/>
              </a:lnSpc>
              <a:spcBef>
                <a:spcPts val="0"/>
              </a:spcBef>
              <a:spcAft>
                <a:spcPts val="0"/>
              </a:spcAft>
              <a:buClr>
                <a:schemeClr val="lt1"/>
              </a:buClr>
              <a:buSzPts val="2500"/>
              <a:buNone/>
              <a:defRPr sz="2500">
                <a:solidFill>
                  <a:schemeClr val="lt1"/>
                </a:solidFill>
              </a:defRPr>
            </a:lvl8pPr>
            <a:lvl9pPr lvl="8" algn="ctr">
              <a:lnSpc>
                <a:spcPct val="100000"/>
              </a:lnSpc>
              <a:spcBef>
                <a:spcPts val="0"/>
              </a:spcBef>
              <a:spcAft>
                <a:spcPts val="0"/>
              </a:spcAft>
              <a:buClr>
                <a:schemeClr val="lt1"/>
              </a:buClr>
              <a:buSzPts val="2500"/>
              <a:buNone/>
              <a:defRPr sz="2500">
                <a:solidFill>
                  <a:schemeClr val="lt1"/>
                </a:solidFill>
              </a:defRPr>
            </a:lvl9pPr>
          </a:lstStyle>
          <a:p/>
        </p:txBody>
      </p:sp>
      <p:pic>
        <p:nvPicPr>
          <p:cNvPr id="335" name="Google Shape;335;p51"/>
          <p:cNvPicPr preferRelativeResize="0"/>
          <p:nvPr/>
        </p:nvPicPr>
        <p:blipFill>
          <a:blip r:embed="rId3">
            <a:alphaModFix/>
          </a:blip>
          <a:stretch>
            <a:fillRect/>
          </a:stretch>
        </p:blipFill>
        <p:spPr>
          <a:xfrm>
            <a:off x="5511113" y="-768299"/>
            <a:ext cx="3247022" cy="2165738"/>
          </a:xfrm>
          <a:prstGeom prst="rect">
            <a:avLst/>
          </a:prstGeom>
          <a:noFill/>
          <a:ln>
            <a:noFill/>
          </a:ln>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Home &amp; School Section Header 4">
  <p:cSld name="CUSTOM_16">
    <p:bg>
      <p:bgPr>
        <a:solidFill>
          <a:srgbClr val="F3F8FF"/>
        </a:solidFill>
      </p:bgPr>
    </p:bg>
    <p:spTree>
      <p:nvGrpSpPr>
        <p:cNvPr id="336" name="Shape 336"/>
        <p:cNvGrpSpPr/>
        <p:nvPr/>
      </p:nvGrpSpPr>
      <p:grpSpPr>
        <a:xfrm>
          <a:off x="0" y="0"/>
          <a:ext cx="0" cy="0"/>
          <a:chOff x="0" y="0"/>
          <a:chExt cx="0" cy="0"/>
        </a:xfrm>
      </p:grpSpPr>
      <p:pic>
        <p:nvPicPr>
          <p:cNvPr id="337" name="Google Shape;337;p52"/>
          <p:cNvPicPr preferRelativeResize="0"/>
          <p:nvPr/>
        </p:nvPicPr>
        <p:blipFill>
          <a:blip r:embed="rId2">
            <a:alphaModFix/>
          </a:blip>
          <a:stretch>
            <a:fillRect/>
          </a:stretch>
        </p:blipFill>
        <p:spPr>
          <a:xfrm>
            <a:off x="5511113" y="-768287"/>
            <a:ext cx="3247022" cy="2165738"/>
          </a:xfrm>
          <a:prstGeom prst="rect">
            <a:avLst/>
          </a:prstGeom>
          <a:noFill/>
          <a:ln>
            <a:noFill/>
          </a:ln>
        </p:spPr>
      </p:pic>
      <p:sp>
        <p:nvSpPr>
          <p:cNvPr id="338" name="Google Shape;338;p52"/>
          <p:cNvSpPr txBox="1"/>
          <p:nvPr>
            <p:ph type="title"/>
          </p:nvPr>
        </p:nvSpPr>
        <p:spPr>
          <a:xfrm>
            <a:off x="380750" y="2087400"/>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Clr>
                <a:schemeClr val="dk2"/>
              </a:buClr>
              <a:buSzPts val="3000"/>
              <a:buNone/>
              <a:defRPr sz="3000">
                <a:solidFill>
                  <a:schemeClr val="dk2"/>
                </a:solidFill>
              </a:defRPr>
            </a:lvl1pPr>
            <a:lvl2pPr lvl="1">
              <a:spcBef>
                <a:spcPts val="0"/>
              </a:spcBef>
              <a:spcAft>
                <a:spcPts val="0"/>
              </a:spcAft>
              <a:buClr>
                <a:schemeClr val="dk2"/>
              </a:buClr>
              <a:buSzPts val="2800"/>
              <a:buNone/>
              <a:defRPr>
                <a:solidFill>
                  <a:schemeClr val="dk2"/>
                </a:solidFill>
              </a:defRPr>
            </a:lvl2pPr>
            <a:lvl3pPr lvl="2">
              <a:spcBef>
                <a:spcPts val="0"/>
              </a:spcBef>
              <a:spcAft>
                <a:spcPts val="0"/>
              </a:spcAft>
              <a:buClr>
                <a:schemeClr val="dk2"/>
              </a:buClr>
              <a:buSzPts val="2800"/>
              <a:buNone/>
              <a:defRPr>
                <a:solidFill>
                  <a:schemeClr val="dk2"/>
                </a:solidFill>
              </a:defRPr>
            </a:lvl3pPr>
            <a:lvl4pPr lvl="3">
              <a:spcBef>
                <a:spcPts val="0"/>
              </a:spcBef>
              <a:spcAft>
                <a:spcPts val="0"/>
              </a:spcAft>
              <a:buClr>
                <a:schemeClr val="dk2"/>
              </a:buClr>
              <a:buSzPts val="2800"/>
              <a:buNone/>
              <a:defRPr>
                <a:solidFill>
                  <a:schemeClr val="dk2"/>
                </a:solidFill>
              </a:defRPr>
            </a:lvl4pPr>
            <a:lvl5pPr lvl="4">
              <a:spcBef>
                <a:spcPts val="0"/>
              </a:spcBef>
              <a:spcAft>
                <a:spcPts val="0"/>
              </a:spcAft>
              <a:buClr>
                <a:schemeClr val="dk2"/>
              </a:buClr>
              <a:buSzPts val="2800"/>
              <a:buNone/>
              <a:defRPr>
                <a:solidFill>
                  <a:schemeClr val="dk2"/>
                </a:solidFill>
              </a:defRPr>
            </a:lvl5pPr>
            <a:lvl6pPr lvl="5">
              <a:spcBef>
                <a:spcPts val="0"/>
              </a:spcBef>
              <a:spcAft>
                <a:spcPts val="0"/>
              </a:spcAft>
              <a:buClr>
                <a:schemeClr val="dk2"/>
              </a:buClr>
              <a:buSzPts val="2800"/>
              <a:buNone/>
              <a:defRPr>
                <a:solidFill>
                  <a:schemeClr val="dk2"/>
                </a:solidFill>
              </a:defRPr>
            </a:lvl6pPr>
            <a:lvl7pPr lvl="6">
              <a:spcBef>
                <a:spcPts val="0"/>
              </a:spcBef>
              <a:spcAft>
                <a:spcPts val="0"/>
              </a:spcAft>
              <a:buClr>
                <a:schemeClr val="dk2"/>
              </a:buClr>
              <a:buSzPts val="2800"/>
              <a:buNone/>
              <a:defRPr>
                <a:solidFill>
                  <a:schemeClr val="dk2"/>
                </a:solidFill>
              </a:defRPr>
            </a:lvl7pPr>
            <a:lvl8pPr lvl="7">
              <a:spcBef>
                <a:spcPts val="0"/>
              </a:spcBef>
              <a:spcAft>
                <a:spcPts val="0"/>
              </a:spcAft>
              <a:buClr>
                <a:schemeClr val="dk2"/>
              </a:buClr>
              <a:buSzPts val="2800"/>
              <a:buNone/>
              <a:defRPr>
                <a:solidFill>
                  <a:schemeClr val="dk2"/>
                </a:solidFill>
              </a:defRPr>
            </a:lvl8pPr>
            <a:lvl9pPr lvl="8">
              <a:spcBef>
                <a:spcPts val="0"/>
              </a:spcBef>
              <a:spcAft>
                <a:spcPts val="0"/>
              </a:spcAft>
              <a:buClr>
                <a:schemeClr val="dk2"/>
              </a:buClr>
              <a:buSzPts val="2800"/>
              <a:buNone/>
              <a:defRPr>
                <a:solidFill>
                  <a:schemeClr val="dk2"/>
                </a:solidFill>
              </a:defRPr>
            </a:lvl9pPr>
          </a:lstStyle>
          <a:p/>
        </p:txBody>
      </p:sp>
      <p:sp>
        <p:nvSpPr>
          <p:cNvPr id="339" name="Google Shape;339;p52"/>
          <p:cNvSpPr txBox="1"/>
          <p:nvPr>
            <p:ph idx="1" type="subTitle"/>
          </p:nvPr>
        </p:nvSpPr>
        <p:spPr>
          <a:xfrm>
            <a:off x="380750" y="25626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dk2"/>
              </a:buClr>
              <a:buSzPts val="2500"/>
              <a:buNone/>
              <a:defRPr sz="2500">
                <a:solidFill>
                  <a:schemeClr val="dk2"/>
                </a:solidFill>
              </a:defRPr>
            </a:lvl1pPr>
            <a:lvl2pPr lvl="1" algn="ctr">
              <a:lnSpc>
                <a:spcPct val="100000"/>
              </a:lnSpc>
              <a:spcBef>
                <a:spcPts val="0"/>
              </a:spcBef>
              <a:spcAft>
                <a:spcPts val="0"/>
              </a:spcAft>
              <a:buClr>
                <a:schemeClr val="lt1"/>
              </a:buClr>
              <a:buSzPts val="2500"/>
              <a:buNone/>
              <a:defRPr sz="2500">
                <a:solidFill>
                  <a:schemeClr val="lt1"/>
                </a:solidFill>
              </a:defRPr>
            </a:lvl2pPr>
            <a:lvl3pPr lvl="2" algn="ctr">
              <a:lnSpc>
                <a:spcPct val="100000"/>
              </a:lnSpc>
              <a:spcBef>
                <a:spcPts val="0"/>
              </a:spcBef>
              <a:spcAft>
                <a:spcPts val="0"/>
              </a:spcAft>
              <a:buClr>
                <a:schemeClr val="lt1"/>
              </a:buClr>
              <a:buSzPts val="2500"/>
              <a:buNone/>
              <a:defRPr sz="2500">
                <a:solidFill>
                  <a:schemeClr val="lt1"/>
                </a:solidFill>
              </a:defRPr>
            </a:lvl3pPr>
            <a:lvl4pPr lvl="3" algn="ctr">
              <a:lnSpc>
                <a:spcPct val="100000"/>
              </a:lnSpc>
              <a:spcBef>
                <a:spcPts val="0"/>
              </a:spcBef>
              <a:spcAft>
                <a:spcPts val="0"/>
              </a:spcAft>
              <a:buClr>
                <a:schemeClr val="lt1"/>
              </a:buClr>
              <a:buSzPts val="2500"/>
              <a:buNone/>
              <a:defRPr sz="2500">
                <a:solidFill>
                  <a:schemeClr val="lt1"/>
                </a:solidFill>
              </a:defRPr>
            </a:lvl4pPr>
            <a:lvl5pPr lvl="4" algn="ctr">
              <a:lnSpc>
                <a:spcPct val="100000"/>
              </a:lnSpc>
              <a:spcBef>
                <a:spcPts val="0"/>
              </a:spcBef>
              <a:spcAft>
                <a:spcPts val="0"/>
              </a:spcAft>
              <a:buClr>
                <a:schemeClr val="lt1"/>
              </a:buClr>
              <a:buSzPts val="2500"/>
              <a:buNone/>
              <a:defRPr sz="2500">
                <a:solidFill>
                  <a:schemeClr val="lt1"/>
                </a:solidFill>
              </a:defRPr>
            </a:lvl5pPr>
            <a:lvl6pPr lvl="5" algn="ctr">
              <a:lnSpc>
                <a:spcPct val="100000"/>
              </a:lnSpc>
              <a:spcBef>
                <a:spcPts val="0"/>
              </a:spcBef>
              <a:spcAft>
                <a:spcPts val="0"/>
              </a:spcAft>
              <a:buClr>
                <a:schemeClr val="lt1"/>
              </a:buClr>
              <a:buSzPts val="2500"/>
              <a:buNone/>
              <a:defRPr sz="2500">
                <a:solidFill>
                  <a:schemeClr val="lt1"/>
                </a:solidFill>
              </a:defRPr>
            </a:lvl6pPr>
            <a:lvl7pPr lvl="6" algn="ctr">
              <a:lnSpc>
                <a:spcPct val="100000"/>
              </a:lnSpc>
              <a:spcBef>
                <a:spcPts val="0"/>
              </a:spcBef>
              <a:spcAft>
                <a:spcPts val="0"/>
              </a:spcAft>
              <a:buClr>
                <a:schemeClr val="lt1"/>
              </a:buClr>
              <a:buSzPts val="2500"/>
              <a:buNone/>
              <a:defRPr sz="2500">
                <a:solidFill>
                  <a:schemeClr val="lt1"/>
                </a:solidFill>
              </a:defRPr>
            </a:lvl7pPr>
            <a:lvl8pPr lvl="7" algn="ctr">
              <a:lnSpc>
                <a:spcPct val="100000"/>
              </a:lnSpc>
              <a:spcBef>
                <a:spcPts val="0"/>
              </a:spcBef>
              <a:spcAft>
                <a:spcPts val="0"/>
              </a:spcAft>
              <a:buClr>
                <a:schemeClr val="lt1"/>
              </a:buClr>
              <a:buSzPts val="2500"/>
              <a:buNone/>
              <a:defRPr sz="2500">
                <a:solidFill>
                  <a:schemeClr val="lt1"/>
                </a:solidFill>
              </a:defRPr>
            </a:lvl8pPr>
            <a:lvl9pPr lvl="8" algn="ctr">
              <a:lnSpc>
                <a:spcPct val="100000"/>
              </a:lnSpc>
              <a:spcBef>
                <a:spcPts val="0"/>
              </a:spcBef>
              <a:spcAft>
                <a:spcPts val="0"/>
              </a:spcAft>
              <a:buClr>
                <a:schemeClr val="lt1"/>
              </a:buClr>
              <a:buSzPts val="2500"/>
              <a:buNone/>
              <a:defRPr sz="2500">
                <a:solidFill>
                  <a:schemeClr val="lt1"/>
                </a:solidFill>
              </a:defRPr>
            </a:lvl9pPr>
          </a:lstStyle>
          <a:p/>
        </p:txBody>
      </p:sp>
      <p:pic>
        <p:nvPicPr>
          <p:cNvPr id="340" name="Google Shape;340;p52"/>
          <p:cNvPicPr preferRelativeResize="0"/>
          <p:nvPr/>
        </p:nvPicPr>
        <p:blipFill>
          <a:blip r:embed="rId2">
            <a:alphaModFix/>
          </a:blip>
          <a:stretch>
            <a:fillRect/>
          </a:stretch>
        </p:blipFill>
        <p:spPr>
          <a:xfrm>
            <a:off x="5511113" y="-768287"/>
            <a:ext cx="3247022" cy="2165738"/>
          </a:xfrm>
          <a:prstGeom prst="rect">
            <a:avLst/>
          </a:prstGeom>
          <a:noFill/>
          <a:ln>
            <a:noFill/>
          </a:ln>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Tuition Section Header 4 ">
  <p:cSld name="CUSTOM_16_2">
    <p:bg>
      <p:bgPr>
        <a:solidFill>
          <a:srgbClr val="F3F8FF"/>
        </a:solidFill>
      </p:bgPr>
    </p:bg>
    <p:spTree>
      <p:nvGrpSpPr>
        <p:cNvPr id="341" name="Shape 341"/>
        <p:cNvGrpSpPr/>
        <p:nvPr/>
      </p:nvGrpSpPr>
      <p:grpSpPr>
        <a:xfrm>
          <a:off x="0" y="0"/>
          <a:ext cx="0" cy="0"/>
          <a:chOff x="0" y="0"/>
          <a:chExt cx="0" cy="0"/>
        </a:xfrm>
      </p:grpSpPr>
      <p:pic>
        <p:nvPicPr>
          <p:cNvPr id="342" name="Google Shape;342;p53"/>
          <p:cNvPicPr preferRelativeResize="0"/>
          <p:nvPr/>
        </p:nvPicPr>
        <p:blipFill>
          <a:blip r:embed="rId2">
            <a:alphaModFix/>
          </a:blip>
          <a:stretch>
            <a:fillRect/>
          </a:stretch>
        </p:blipFill>
        <p:spPr>
          <a:xfrm>
            <a:off x="5511113" y="-768287"/>
            <a:ext cx="3247022" cy="2165738"/>
          </a:xfrm>
          <a:prstGeom prst="rect">
            <a:avLst/>
          </a:prstGeom>
          <a:noFill/>
          <a:ln>
            <a:noFill/>
          </a:ln>
        </p:spPr>
      </p:pic>
      <p:sp>
        <p:nvSpPr>
          <p:cNvPr id="343" name="Google Shape;343;p53"/>
          <p:cNvSpPr txBox="1"/>
          <p:nvPr>
            <p:ph type="title"/>
          </p:nvPr>
        </p:nvSpPr>
        <p:spPr>
          <a:xfrm>
            <a:off x="380750" y="2087400"/>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Clr>
                <a:srgbClr val="184BC8"/>
              </a:buClr>
              <a:buSzPts val="3000"/>
              <a:buNone/>
              <a:defRPr sz="3000">
                <a:solidFill>
                  <a:srgbClr val="184BC8"/>
                </a:solidFill>
              </a:defRPr>
            </a:lvl1pPr>
            <a:lvl2pPr lvl="1">
              <a:spcBef>
                <a:spcPts val="0"/>
              </a:spcBef>
              <a:spcAft>
                <a:spcPts val="0"/>
              </a:spcAft>
              <a:buClr>
                <a:srgbClr val="184BC8"/>
              </a:buClr>
              <a:buSzPts val="2800"/>
              <a:buNone/>
              <a:defRPr>
                <a:solidFill>
                  <a:srgbClr val="184BC8"/>
                </a:solidFill>
              </a:defRPr>
            </a:lvl2pPr>
            <a:lvl3pPr lvl="2">
              <a:spcBef>
                <a:spcPts val="0"/>
              </a:spcBef>
              <a:spcAft>
                <a:spcPts val="0"/>
              </a:spcAft>
              <a:buClr>
                <a:srgbClr val="184BC8"/>
              </a:buClr>
              <a:buSzPts val="2800"/>
              <a:buNone/>
              <a:defRPr>
                <a:solidFill>
                  <a:srgbClr val="184BC8"/>
                </a:solidFill>
              </a:defRPr>
            </a:lvl3pPr>
            <a:lvl4pPr lvl="3">
              <a:spcBef>
                <a:spcPts val="0"/>
              </a:spcBef>
              <a:spcAft>
                <a:spcPts val="0"/>
              </a:spcAft>
              <a:buClr>
                <a:srgbClr val="184BC8"/>
              </a:buClr>
              <a:buSzPts val="2800"/>
              <a:buNone/>
              <a:defRPr>
                <a:solidFill>
                  <a:srgbClr val="184BC8"/>
                </a:solidFill>
              </a:defRPr>
            </a:lvl4pPr>
            <a:lvl5pPr lvl="4">
              <a:spcBef>
                <a:spcPts val="0"/>
              </a:spcBef>
              <a:spcAft>
                <a:spcPts val="0"/>
              </a:spcAft>
              <a:buClr>
                <a:srgbClr val="184BC8"/>
              </a:buClr>
              <a:buSzPts val="2800"/>
              <a:buNone/>
              <a:defRPr>
                <a:solidFill>
                  <a:srgbClr val="184BC8"/>
                </a:solidFill>
              </a:defRPr>
            </a:lvl5pPr>
            <a:lvl6pPr lvl="5">
              <a:spcBef>
                <a:spcPts val="0"/>
              </a:spcBef>
              <a:spcAft>
                <a:spcPts val="0"/>
              </a:spcAft>
              <a:buClr>
                <a:srgbClr val="184BC8"/>
              </a:buClr>
              <a:buSzPts val="2800"/>
              <a:buNone/>
              <a:defRPr>
                <a:solidFill>
                  <a:srgbClr val="184BC8"/>
                </a:solidFill>
              </a:defRPr>
            </a:lvl6pPr>
            <a:lvl7pPr lvl="6">
              <a:spcBef>
                <a:spcPts val="0"/>
              </a:spcBef>
              <a:spcAft>
                <a:spcPts val="0"/>
              </a:spcAft>
              <a:buClr>
                <a:srgbClr val="184BC8"/>
              </a:buClr>
              <a:buSzPts val="2800"/>
              <a:buNone/>
              <a:defRPr>
                <a:solidFill>
                  <a:srgbClr val="184BC8"/>
                </a:solidFill>
              </a:defRPr>
            </a:lvl7pPr>
            <a:lvl8pPr lvl="7">
              <a:spcBef>
                <a:spcPts val="0"/>
              </a:spcBef>
              <a:spcAft>
                <a:spcPts val="0"/>
              </a:spcAft>
              <a:buClr>
                <a:srgbClr val="184BC8"/>
              </a:buClr>
              <a:buSzPts val="2800"/>
              <a:buNone/>
              <a:defRPr>
                <a:solidFill>
                  <a:srgbClr val="184BC8"/>
                </a:solidFill>
              </a:defRPr>
            </a:lvl8pPr>
            <a:lvl9pPr lvl="8">
              <a:spcBef>
                <a:spcPts val="0"/>
              </a:spcBef>
              <a:spcAft>
                <a:spcPts val="0"/>
              </a:spcAft>
              <a:buClr>
                <a:srgbClr val="184BC8"/>
              </a:buClr>
              <a:buSzPts val="2800"/>
              <a:buNone/>
              <a:defRPr>
                <a:solidFill>
                  <a:srgbClr val="184BC8"/>
                </a:solidFill>
              </a:defRPr>
            </a:lvl9pPr>
          </a:lstStyle>
          <a:p/>
        </p:txBody>
      </p:sp>
      <p:sp>
        <p:nvSpPr>
          <p:cNvPr id="344" name="Google Shape;344;p53"/>
          <p:cNvSpPr txBox="1"/>
          <p:nvPr>
            <p:ph idx="1" type="subTitle"/>
          </p:nvPr>
        </p:nvSpPr>
        <p:spPr>
          <a:xfrm>
            <a:off x="380750" y="25626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rgbClr val="184BC8"/>
              </a:buClr>
              <a:buSzPts val="2500"/>
              <a:buNone/>
              <a:defRPr sz="2500">
                <a:solidFill>
                  <a:srgbClr val="184BC8"/>
                </a:solidFill>
              </a:defRPr>
            </a:lvl1pPr>
            <a:lvl2pPr lvl="1" algn="ctr">
              <a:lnSpc>
                <a:spcPct val="100000"/>
              </a:lnSpc>
              <a:spcBef>
                <a:spcPts val="0"/>
              </a:spcBef>
              <a:spcAft>
                <a:spcPts val="0"/>
              </a:spcAft>
              <a:buClr>
                <a:srgbClr val="184BC8"/>
              </a:buClr>
              <a:buSzPts val="2500"/>
              <a:buNone/>
              <a:defRPr sz="2500">
                <a:solidFill>
                  <a:srgbClr val="184BC8"/>
                </a:solidFill>
              </a:defRPr>
            </a:lvl2pPr>
            <a:lvl3pPr lvl="2" algn="ctr">
              <a:lnSpc>
                <a:spcPct val="100000"/>
              </a:lnSpc>
              <a:spcBef>
                <a:spcPts val="0"/>
              </a:spcBef>
              <a:spcAft>
                <a:spcPts val="0"/>
              </a:spcAft>
              <a:buClr>
                <a:srgbClr val="184BC8"/>
              </a:buClr>
              <a:buSzPts val="2500"/>
              <a:buNone/>
              <a:defRPr sz="2500">
                <a:solidFill>
                  <a:srgbClr val="184BC8"/>
                </a:solidFill>
              </a:defRPr>
            </a:lvl3pPr>
            <a:lvl4pPr lvl="3" algn="ctr">
              <a:lnSpc>
                <a:spcPct val="100000"/>
              </a:lnSpc>
              <a:spcBef>
                <a:spcPts val="0"/>
              </a:spcBef>
              <a:spcAft>
                <a:spcPts val="0"/>
              </a:spcAft>
              <a:buClr>
                <a:srgbClr val="184BC8"/>
              </a:buClr>
              <a:buSzPts val="2500"/>
              <a:buNone/>
              <a:defRPr sz="2500">
                <a:solidFill>
                  <a:srgbClr val="184BC8"/>
                </a:solidFill>
              </a:defRPr>
            </a:lvl4pPr>
            <a:lvl5pPr lvl="4" algn="ctr">
              <a:lnSpc>
                <a:spcPct val="100000"/>
              </a:lnSpc>
              <a:spcBef>
                <a:spcPts val="0"/>
              </a:spcBef>
              <a:spcAft>
                <a:spcPts val="0"/>
              </a:spcAft>
              <a:buClr>
                <a:srgbClr val="184BC8"/>
              </a:buClr>
              <a:buSzPts val="2500"/>
              <a:buNone/>
              <a:defRPr sz="2500">
                <a:solidFill>
                  <a:srgbClr val="184BC8"/>
                </a:solidFill>
              </a:defRPr>
            </a:lvl5pPr>
            <a:lvl6pPr lvl="5" algn="ctr">
              <a:lnSpc>
                <a:spcPct val="100000"/>
              </a:lnSpc>
              <a:spcBef>
                <a:spcPts val="0"/>
              </a:spcBef>
              <a:spcAft>
                <a:spcPts val="0"/>
              </a:spcAft>
              <a:buClr>
                <a:srgbClr val="184BC8"/>
              </a:buClr>
              <a:buSzPts val="2500"/>
              <a:buNone/>
              <a:defRPr sz="2500">
                <a:solidFill>
                  <a:srgbClr val="184BC8"/>
                </a:solidFill>
              </a:defRPr>
            </a:lvl6pPr>
            <a:lvl7pPr lvl="6" algn="ctr">
              <a:lnSpc>
                <a:spcPct val="100000"/>
              </a:lnSpc>
              <a:spcBef>
                <a:spcPts val="0"/>
              </a:spcBef>
              <a:spcAft>
                <a:spcPts val="0"/>
              </a:spcAft>
              <a:buClr>
                <a:srgbClr val="184BC8"/>
              </a:buClr>
              <a:buSzPts val="2500"/>
              <a:buNone/>
              <a:defRPr sz="2500">
                <a:solidFill>
                  <a:srgbClr val="184BC8"/>
                </a:solidFill>
              </a:defRPr>
            </a:lvl7pPr>
            <a:lvl8pPr lvl="7" algn="ctr">
              <a:lnSpc>
                <a:spcPct val="100000"/>
              </a:lnSpc>
              <a:spcBef>
                <a:spcPts val="0"/>
              </a:spcBef>
              <a:spcAft>
                <a:spcPts val="0"/>
              </a:spcAft>
              <a:buClr>
                <a:srgbClr val="184BC8"/>
              </a:buClr>
              <a:buSzPts val="2500"/>
              <a:buNone/>
              <a:defRPr sz="2500">
                <a:solidFill>
                  <a:srgbClr val="184BC8"/>
                </a:solidFill>
              </a:defRPr>
            </a:lvl8pPr>
            <a:lvl9pPr lvl="8" algn="ctr">
              <a:lnSpc>
                <a:spcPct val="100000"/>
              </a:lnSpc>
              <a:spcBef>
                <a:spcPts val="0"/>
              </a:spcBef>
              <a:spcAft>
                <a:spcPts val="0"/>
              </a:spcAft>
              <a:buClr>
                <a:srgbClr val="184BC8"/>
              </a:buClr>
              <a:buSzPts val="2500"/>
              <a:buNone/>
              <a:defRPr sz="2500">
                <a:solidFill>
                  <a:srgbClr val="184BC8"/>
                </a:solidFill>
              </a:defRPr>
            </a:lvl9pPr>
          </a:lstStyle>
          <a:p/>
        </p:txBody>
      </p:sp>
      <p:pic>
        <p:nvPicPr>
          <p:cNvPr id="345" name="Google Shape;345;p53"/>
          <p:cNvPicPr preferRelativeResize="0"/>
          <p:nvPr/>
        </p:nvPicPr>
        <p:blipFill>
          <a:blip r:embed="rId2">
            <a:alphaModFix/>
          </a:blip>
          <a:stretch>
            <a:fillRect/>
          </a:stretch>
        </p:blipFill>
        <p:spPr>
          <a:xfrm>
            <a:off x="5511113" y="-768287"/>
            <a:ext cx="3247022" cy="2165738"/>
          </a:xfrm>
          <a:prstGeom prst="rect">
            <a:avLst/>
          </a:prstGeom>
          <a:noFill/>
          <a:ln>
            <a:noFill/>
          </a:ln>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Home Section Header 5">
  <p:cSld name="CUSTOM_16_1">
    <p:bg>
      <p:bgPr>
        <a:solidFill>
          <a:srgbClr val="F3F8FF"/>
        </a:solidFill>
      </p:bgPr>
    </p:bg>
    <p:spTree>
      <p:nvGrpSpPr>
        <p:cNvPr id="346" name="Shape 346"/>
        <p:cNvGrpSpPr/>
        <p:nvPr/>
      </p:nvGrpSpPr>
      <p:grpSpPr>
        <a:xfrm>
          <a:off x="0" y="0"/>
          <a:ext cx="0" cy="0"/>
          <a:chOff x="0" y="0"/>
          <a:chExt cx="0" cy="0"/>
        </a:xfrm>
      </p:grpSpPr>
      <p:sp>
        <p:nvSpPr>
          <p:cNvPr id="347" name="Google Shape;347;p54"/>
          <p:cNvSpPr/>
          <p:nvPr/>
        </p:nvSpPr>
        <p:spPr>
          <a:xfrm>
            <a:off x="-45850" y="-76200"/>
            <a:ext cx="9283800" cy="5440800"/>
          </a:xfrm>
          <a:prstGeom prst="rect">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348" name="Google Shape;348;p54"/>
          <p:cNvPicPr preferRelativeResize="0"/>
          <p:nvPr/>
        </p:nvPicPr>
        <p:blipFill>
          <a:blip r:embed="rId2">
            <a:alphaModFix/>
          </a:blip>
          <a:stretch>
            <a:fillRect/>
          </a:stretch>
        </p:blipFill>
        <p:spPr>
          <a:xfrm>
            <a:off x="5030000" y="3170275"/>
            <a:ext cx="4203873" cy="2223050"/>
          </a:xfrm>
          <a:prstGeom prst="rect">
            <a:avLst/>
          </a:prstGeom>
          <a:noFill/>
          <a:ln>
            <a:noFill/>
          </a:ln>
        </p:spPr>
      </p:pic>
      <p:sp>
        <p:nvSpPr>
          <p:cNvPr id="349" name="Google Shape;349;p54"/>
          <p:cNvSpPr txBox="1"/>
          <p:nvPr>
            <p:ph type="title"/>
          </p:nvPr>
        </p:nvSpPr>
        <p:spPr>
          <a:xfrm>
            <a:off x="380750" y="2087400"/>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sz="30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50" name="Google Shape;350;p54"/>
          <p:cNvSpPr txBox="1"/>
          <p:nvPr>
            <p:ph idx="1" type="subTitle"/>
          </p:nvPr>
        </p:nvSpPr>
        <p:spPr>
          <a:xfrm>
            <a:off x="380750" y="25626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2500"/>
              <a:buNone/>
              <a:defRPr sz="2500">
                <a:solidFill>
                  <a:schemeClr val="lt1"/>
                </a:solidFill>
              </a:defRPr>
            </a:lvl1pPr>
            <a:lvl2pPr lvl="1" algn="ctr">
              <a:lnSpc>
                <a:spcPct val="100000"/>
              </a:lnSpc>
              <a:spcBef>
                <a:spcPts val="0"/>
              </a:spcBef>
              <a:spcAft>
                <a:spcPts val="0"/>
              </a:spcAft>
              <a:buClr>
                <a:schemeClr val="lt1"/>
              </a:buClr>
              <a:buSzPts val="2500"/>
              <a:buNone/>
              <a:defRPr sz="2500">
                <a:solidFill>
                  <a:schemeClr val="lt1"/>
                </a:solidFill>
              </a:defRPr>
            </a:lvl2pPr>
            <a:lvl3pPr lvl="2" algn="ctr">
              <a:lnSpc>
                <a:spcPct val="100000"/>
              </a:lnSpc>
              <a:spcBef>
                <a:spcPts val="0"/>
              </a:spcBef>
              <a:spcAft>
                <a:spcPts val="0"/>
              </a:spcAft>
              <a:buClr>
                <a:schemeClr val="lt1"/>
              </a:buClr>
              <a:buSzPts val="2500"/>
              <a:buNone/>
              <a:defRPr sz="2500">
                <a:solidFill>
                  <a:schemeClr val="lt1"/>
                </a:solidFill>
              </a:defRPr>
            </a:lvl3pPr>
            <a:lvl4pPr lvl="3" algn="ctr">
              <a:lnSpc>
                <a:spcPct val="100000"/>
              </a:lnSpc>
              <a:spcBef>
                <a:spcPts val="0"/>
              </a:spcBef>
              <a:spcAft>
                <a:spcPts val="0"/>
              </a:spcAft>
              <a:buClr>
                <a:schemeClr val="lt1"/>
              </a:buClr>
              <a:buSzPts val="2500"/>
              <a:buNone/>
              <a:defRPr sz="2500">
                <a:solidFill>
                  <a:schemeClr val="lt1"/>
                </a:solidFill>
              </a:defRPr>
            </a:lvl4pPr>
            <a:lvl5pPr lvl="4" algn="ctr">
              <a:lnSpc>
                <a:spcPct val="100000"/>
              </a:lnSpc>
              <a:spcBef>
                <a:spcPts val="0"/>
              </a:spcBef>
              <a:spcAft>
                <a:spcPts val="0"/>
              </a:spcAft>
              <a:buClr>
                <a:schemeClr val="lt1"/>
              </a:buClr>
              <a:buSzPts val="2500"/>
              <a:buNone/>
              <a:defRPr sz="2500">
                <a:solidFill>
                  <a:schemeClr val="lt1"/>
                </a:solidFill>
              </a:defRPr>
            </a:lvl5pPr>
            <a:lvl6pPr lvl="5" algn="ctr">
              <a:lnSpc>
                <a:spcPct val="100000"/>
              </a:lnSpc>
              <a:spcBef>
                <a:spcPts val="0"/>
              </a:spcBef>
              <a:spcAft>
                <a:spcPts val="0"/>
              </a:spcAft>
              <a:buClr>
                <a:schemeClr val="lt1"/>
              </a:buClr>
              <a:buSzPts val="2500"/>
              <a:buNone/>
              <a:defRPr sz="2500">
                <a:solidFill>
                  <a:schemeClr val="lt1"/>
                </a:solidFill>
              </a:defRPr>
            </a:lvl6pPr>
            <a:lvl7pPr lvl="6" algn="ctr">
              <a:lnSpc>
                <a:spcPct val="100000"/>
              </a:lnSpc>
              <a:spcBef>
                <a:spcPts val="0"/>
              </a:spcBef>
              <a:spcAft>
                <a:spcPts val="0"/>
              </a:spcAft>
              <a:buClr>
                <a:schemeClr val="lt1"/>
              </a:buClr>
              <a:buSzPts val="2500"/>
              <a:buNone/>
              <a:defRPr sz="2500">
                <a:solidFill>
                  <a:schemeClr val="lt1"/>
                </a:solidFill>
              </a:defRPr>
            </a:lvl7pPr>
            <a:lvl8pPr lvl="7" algn="ctr">
              <a:lnSpc>
                <a:spcPct val="100000"/>
              </a:lnSpc>
              <a:spcBef>
                <a:spcPts val="0"/>
              </a:spcBef>
              <a:spcAft>
                <a:spcPts val="0"/>
              </a:spcAft>
              <a:buClr>
                <a:schemeClr val="lt1"/>
              </a:buClr>
              <a:buSzPts val="2500"/>
              <a:buNone/>
              <a:defRPr sz="2500">
                <a:solidFill>
                  <a:schemeClr val="lt1"/>
                </a:solidFill>
              </a:defRPr>
            </a:lvl8pPr>
            <a:lvl9pPr lvl="8" algn="ctr">
              <a:lnSpc>
                <a:spcPct val="100000"/>
              </a:lnSpc>
              <a:spcBef>
                <a:spcPts val="0"/>
              </a:spcBef>
              <a:spcAft>
                <a:spcPts val="0"/>
              </a:spcAft>
              <a:buClr>
                <a:schemeClr val="lt1"/>
              </a:buClr>
              <a:buSzPts val="2500"/>
              <a:buNone/>
              <a:defRPr sz="2500">
                <a:solidFill>
                  <a:schemeClr val="lt1"/>
                </a:solidFill>
              </a:defRPr>
            </a:lvl9pPr>
          </a:lstStyle>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Home Section Header 6">
  <p:cSld name="CUSTOM_16_1_1">
    <p:bg>
      <p:bgPr>
        <a:solidFill>
          <a:srgbClr val="F3F8FF"/>
        </a:solidFill>
      </p:bgPr>
    </p:bg>
    <p:spTree>
      <p:nvGrpSpPr>
        <p:cNvPr id="351" name="Shape 351"/>
        <p:cNvGrpSpPr/>
        <p:nvPr/>
      </p:nvGrpSpPr>
      <p:grpSpPr>
        <a:xfrm>
          <a:off x="0" y="0"/>
          <a:ext cx="0" cy="0"/>
          <a:chOff x="0" y="0"/>
          <a:chExt cx="0" cy="0"/>
        </a:xfrm>
      </p:grpSpPr>
      <p:sp>
        <p:nvSpPr>
          <p:cNvPr id="352" name="Google Shape;352;p55"/>
          <p:cNvSpPr/>
          <p:nvPr/>
        </p:nvSpPr>
        <p:spPr>
          <a:xfrm>
            <a:off x="-45850" y="-76200"/>
            <a:ext cx="9283800" cy="5440800"/>
          </a:xfrm>
          <a:prstGeom prst="rect">
            <a:avLst/>
          </a:prstGeom>
          <a:solidFill>
            <a:srgbClr val="F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353" name="Google Shape;353;p55"/>
          <p:cNvPicPr preferRelativeResize="0"/>
          <p:nvPr/>
        </p:nvPicPr>
        <p:blipFill>
          <a:blip r:embed="rId2">
            <a:alphaModFix/>
          </a:blip>
          <a:stretch>
            <a:fillRect/>
          </a:stretch>
        </p:blipFill>
        <p:spPr>
          <a:xfrm>
            <a:off x="5030000" y="3170275"/>
            <a:ext cx="4267899" cy="2256899"/>
          </a:xfrm>
          <a:prstGeom prst="rect">
            <a:avLst/>
          </a:prstGeom>
          <a:noFill/>
          <a:ln>
            <a:noFill/>
          </a:ln>
        </p:spPr>
      </p:pic>
      <p:sp>
        <p:nvSpPr>
          <p:cNvPr id="354" name="Google Shape;354;p55"/>
          <p:cNvSpPr txBox="1"/>
          <p:nvPr>
            <p:ph type="title"/>
          </p:nvPr>
        </p:nvSpPr>
        <p:spPr>
          <a:xfrm>
            <a:off x="380750" y="2087400"/>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Clr>
                <a:schemeClr val="dk2"/>
              </a:buClr>
              <a:buSzPts val="3000"/>
              <a:buNone/>
              <a:defRPr sz="3000">
                <a:solidFill>
                  <a:schemeClr val="dk2"/>
                </a:solidFill>
              </a:defRPr>
            </a:lvl1pPr>
            <a:lvl2pPr lvl="1">
              <a:spcBef>
                <a:spcPts val="0"/>
              </a:spcBef>
              <a:spcAft>
                <a:spcPts val="0"/>
              </a:spcAft>
              <a:buClr>
                <a:schemeClr val="dk2"/>
              </a:buClr>
              <a:buSzPts val="2800"/>
              <a:buNone/>
              <a:defRPr>
                <a:solidFill>
                  <a:schemeClr val="dk2"/>
                </a:solidFill>
              </a:defRPr>
            </a:lvl2pPr>
            <a:lvl3pPr lvl="2">
              <a:spcBef>
                <a:spcPts val="0"/>
              </a:spcBef>
              <a:spcAft>
                <a:spcPts val="0"/>
              </a:spcAft>
              <a:buClr>
                <a:schemeClr val="dk2"/>
              </a:buClr>
              <a:buSzPts val="2800"/>
              <a:buNone/>
              <a:defRPr>
                <a:solidFill>
                  <a:schemeClr val="dk2"/>
                </a:solidFill>
              </a:defRPr>
            </a:lvl3pPr>
            <a:lvl4pPr lvl="3">
              <a:spcBef>
                <a:spcPts val="0"/>
              </a:spcBef>
              <a:spcAft>
                <a:spcPts val="0"/>
              </a:spcAft>
              <a:buClr>
                <a:schemeClr val="dk2"/>
              </a:buClr>
              <a:buSzPts val="2800"/>
              <a:buNone/>
              <a:defRPr>
                <a:solidFill>
                  <a:schemeClr val="dk2"/>
                </a:solidFill>
              </a:defRPr>
            </a:lvl4pPr>
            <a:lvl5pPr lvl="4">
              <a:spcBef>
                <a:spcPts val="0"/>
              </a:spcBef>
              <a:spcAft>
                <a:spcPts val="0"/>
              </a:spcAft>
              <a:buClr>
                <a:schemeClr val="dk2"/>
              </a:buClr>
              <a:buSzPts val="2800"/>
              <a:buNone/>
              <a:defRPr>
                <a:solidFill>
                  <a:schemeClr val="dk2"/>
                </a:solidFill>
              </a:defRPr>
            </a:lvl5pPr>
            <a:lvl6pPr lvl="5">
              <a:spcBef>
                <a:spcPts val="0"/>
              </a:spcBef>
              <a:spcAft>
                <a:spcPts val="0"/>
              </a:spcAft>
              <a:buClr>
                <a:schemeClr val="dk2"/>
              </a:buClr>
              <a:buSzPts val="2800"/>
              <a:buNone/>
              <a:defRPr>
                <a:solidFill>
                  <a:schemeClr val="dk2"/>
                </a:solidFill>
              </a:defRPr>
            </a:lvl6pPr>
            <a:lvl7pPr lvl="6">
              <a:spcBef>
                <a:spcPts val="0"/>
              </a:spcBef>
              <a:spcAft>
                <a:spcPts val="0"/>
              </a:spcAft>
              <a:buClr>
                <a:schemeClr val="dk2"/>
              </a:buClr>
              <a:buSzPts val="2800"/>
              <a:buNone/>
              <a:defRPr>
                <a:solidFill>
                  <a:schemeClr val="dk2"/>
                </a:solidFill>
              </a:defRPr>
            </a:lvl7pPr>
            <a:lvl8pPr lvl="7">
              <a:spcBef>
                <a:spcPts val="0"/>
              </a:spcBef>
              <a:spcAft>
                <a:spcPts val="0"/>
              </a:spcAft>
              <a:buClr>
                <a:schemeClr val="dk2"/>
              </a:buClr>
              <a:buSzPts val="2800"/>
              <a:buNone/>
              <a:defRPr>
                <a:solidFill>
                  <a:schemeClr val="dk2"/>
                </a:solidFill>
              </a:defRPr>
            </a:lvl8pPr>
            <a:lvl9pPr lvl="8">
              <a:spcBef>
                <a:spcPts val="0"/>
              </a:spcBef>
              <a:spcAft>
                <a:spcPts val="0"/>
              </a:spcAft>
              <a:buClr>
                <a:schemeClr val="dk2"/>
              </a:buClr>
              <a:buSzPts val="2800"/>
              <a:buNone/>
              <a:defRPr>
                <a:solidFill>
                  <a:schemeClr val="dk2"/>
                </a:solidFill>
              </a:defRPr>
            </a:lvl9pPr>
          </a:lstStyle>
          <a:p/>
        </p:txBody>
      </p:sp>
      <p:sp>
        <p:nvSpPr>
          <p:cNvPr id="355" name="Google Shape;355;p55"/>
          <p:cNvSpPr txBox="1"/>
          <p:nvPr>
            <p:ph idx="1" type="subTitle"/>
          </p:nvPr>
        </p:nvSpPr>
        <p:spPr>
          <a:xfrm>
            <a:off x="380750" y="25626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dk2"/>
              </a:buClr>
              <a:buSzPts val="2500"/>
              <a:buNone/>
              <a:defRPr sz="2500">
                <a:solidFill>
                  <a:schemeClr val="dk2"/>
                </a:solidFill>
              </a:defRPr>
            </a:lvl1pPr>
            <a:lvl2pPr lvl="1" algn="ctr">
              <a:lnSpc>
                <a:spcPct val="100000"/>
              </a:lnSpc>
              <a:spcBef>
                <a:spcPts val="0"/>
              </a:spcBef>
              <a:spcAft>
                <a:spcPts val="0"/>
              </a:spcAft>
              <a:buClr>
                <a:schemeClr val="lt1"/>
              </a:buClr>
              <a:buSzPts val="2500"/>
              <a:buNone/>
              <a:defRPr sz="2500">
                <a:solidFill>
                  <a:schemeClr val="lt1"/>
                </a:solidFill>
              </a:defRPr>
            </a:lvl2pPr>
            <a:lvl3pPr lvl="2" algn="ctr">
              <a:lnSpc>
                <a:spcPct val="100000"/>
              </a:lnSpc>
              <a:spcBef>
                <a:spcPts val="0"/>
              </a:spcBef>
              <a:spcAft>
                <a:spcPts val="0"/>
              </a:spcAft>
              <a:buClr>
                <a:schemeClr val="lt1"/>
              </a:buClr>
              <a:buSzPts val="2500"/>
              <a:buNone/>
              <a:defRPr sz="2500">
                <a:solidFill>
                  <a:schemeClr val="lt1"/>
                </a:solidFill>
              </a:defRPr>
            </a:lvl3pPr>
            <a:lvl4pPr lvl="3" algn="ctr">
              <a:lnSpc>
                <a:spcPct val="100000"/>
              </a:lnSpc>
              <a:spcBef>
                <a:spcPts val="0"/>
              </a:spcBef>
              <a:spcAft>
                <a:spcPts val="0"/>
              </a:spcAft>
              <a:buClr>
                <a:schemeClr val="lt1"/>
              </a:buClr>
              <a:buSzPts val="2500"/>
              <a:buNone/>
              <a:defRPr sz="2500">
                <a:solidFill>
                  <a:schemeClr val="lt1"/>
                </a:solidFill>
              </a:defRPr>
            </a:lvl4pPr>
            <a:lvl5pPr lvl="4" algn="ctr">
              <a:lnSpc>
                <a:spcPct val="100000"/>
              </a:lnSpc>
              <a:spcBef>
                <a:spcPts val="0"/>
              </a:spcBef>
              <a:spcAft>
                <a:spcPts val="0"/>
              </a:spcAft>
              <a:buClr>
                <a:schemeClr val="lt1"/>
              </a:buClr>
              <a:buSzPts val="2500"/>
              <a:buNone/>
              <a:defRPr sz="2500">
                <a:solidFill>
                  <a:schemeClr val="lt1"/>
                </a:solidFill>
              </a:defRPr>
            </a:lvl5pPr>
            <a:lvl6pPr lvl="5" algn="ctr">
              <a:lnSpc>
                <a:spcPct val="100000"/>
              </a:lnSpc>
              <a:spcBef>
                <a:spcPts val="0"/>
              </a:spcBef>
              <a:spcAft>
                <a:spcPts val="0"/>
              </a:spcAft>
              <a:buClr>
                <a:schemeClr val="lt1"/>
              </a:buClr>
              <a:buSzPts val="2500"/>
              <a:buNone/>
              <a:defRPr sz="2500">
                <a:solidFill>
                  <a:schemeClr val="lt1"/>
                </a:solidFill>
              </a:defRPr>
            </a:lvl6pPr>
            <a:lvl7pPr lvl="6" algn="ctr">
              <a:lnSpc>
                <a:spcPct val="100000"/>
              </a:lnSpc>
              <a:spcBef>
                <a:spcPts val="0"/>
              </a:spcBef>
              <a:spcAft>
                <a:spcPts val="0"/>
              </a:spcAft>
              <a:buClr>
                <a:schemeClr val="lt1"/>
              </a:buClr>
              <a:buSzPts val="2500"/>
              <a:buNone/>
              <a:defRPr sz="2500">
                <a:solidFill>
                  <a:schemeClr val="lt1"/>
                </a:solidFill>
              </a:defRPr>
            </a:lvl7pPr>
            <a:lvl8pPr lvl="7" algn="ctr">
              <a:lnSpc>
                <a:spcPct val="100000"/>
              </a:lnSpc>
              <a:spcBef>
                <a:spcPts val="0"/>
              </a:spcBef>
              <a:spcAft>
                <a:spcPts val="0"/>
              </a:spcAft>
              <a:buClr>
                <a:schemeClr val="lt1"/>
              </a:buClr>
              <a:buSzPts val="2500"/>
              <a:buNone/>
              <a:defRPr sz="2500">
                <a:solidFill>
                  <a:schemeClr val="lt1"/>
                </a:solidFill>
              </a:defRPr>
            </a:lvl8pPr>
            <a:lvl9pPr lvl="8" algn="ctr">
              <a:lnSpc>
                <a:spcPct val="100000"/>
              </a:lnSpc>
              <a:spcBef>
                <a:spcPts val="0"/>
              </a:spcBef>
              <a:spcAft>
                <a:spcPts val="0"/>
              </a:spcAft>
              <a:buClr>
                <a:schemeClr val="lt1"/>
              </a:buClr>
              <a:buSzPts val="2500"/>
              <a:buNone/>
              <a:defRPr sz="2500">
                <a:solidFill>
                  <a:schemeClr val="lt1"/>
                </a:solidFill>
              </a:defRPr>
            </a:lvl9pPr>
          </a:lstStyle>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School Section Header 1">
  <p:cSld name="CUSTOM_16_1_1_1">
    <p:bg>
      <p:bgPr>
        <a:solidFill>
          <a:srgbClr val="F3F8FF"/>
        </a:solidFill>
      </p:bgPr>
    </p:bg>
    <p:spTree>
      <p:nvGrpSpPr>
        <p:cNvPr id="356" name="Shape 356"/>
        <p:cNvGrpSpPr/>
        <p:nvPr/>
      </p:nvGrpSpPr>
      <p:grpSpPr>
        <a:xfrm>
          <a:off x="0" y="0"/>
          <a:ext cx="0" cy="0"/>
          <a:chOff x="0" y="0"/>
          <a:chExt cx="0" cy="0"/>
        </a:xfrm>
      </p:grpSpPr>
      <p:sp>
        <p:nvSpPr>
          <p:cNvPr id="357" name="Google Shape;357;p56"/>
          <p:cNvSpPr/>
          <p:nvPr/>
        </p:nvSpPr>
        <p:spPr>
          <a:xfrm>
            <a:off x="-45850" y="-76200"/>
            <a:ext cx="9283800" cy="5440800"/>
          </a:xfrm>
          <a:prstGeom prst="rect">
            <a:avLst/>
          </a:prstGeom>
          <a:solidFill>
            <a:srgbClr val="15245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358" name="Google Shape;358;p56"/>
          <p:cNvPicPr preferRelativeResize="0"/>
          <p:nvPr/>
        </p:nvPicPr>
        <p:blipFill rotWithShape="1">
          <a:blip r:embed="rId2">
            <a:alphaModFix/>
          </a:blip>
          <a:srcRect b="0" l="0" r="0" t="0"/>
          <a:stretch/>
        </p:blipFill>
        <p:spPr>
          <a:xfrm rot="10800000">
            <a:off x="5298325" y="2016050"/>
            <a:ext cx="8574300" cy="3127450"/>
          </a:xfrm>
          <a:prstGeom prst="rect">
            <a:avLst/>
          </a:prstGeom>
          <a:noFill/>
          <a:ln>
            <a:noFill/>
          </a:ln>
        </p:spPr>
      </p:pic>
      <p:sp>
        <p:nvSpPr>
          <p:cNvPr id="359" name="Google Shape;359;p56"/>
          <p:cNvSpPr txBox="1"/>
          <p:nvPr>
            <p:ph type="title"/>
          </p:nvPr>
        </p:nvSpPr>
        <p:spPr>
          <a:xfrm>
            <a:off x="380750" y="2087400"/>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Clr>
                <a:srgbClr val="2986FF"/>
              </a:buClr>
              <a:buSzPts val="3000"/>
              <a:buNone/>
              <a:defRPr sz="3000">
                <a:solidFill>
                  <a:srgbClr val="2986FF"/>
                </a:solidFill>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60" name="Google Shape;360;p56"/>
          <p:cNvSpPr txBox="1"/>
          <p:nvPr>
            <p:ph idx="1" type="subTitle"/>
          </p:nvPr>
        </p:nvSpPr>
        <p:spPr>
          <a:xfrm>
            <a:off x="380750" y="25626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2500"/>
              <a:buNone/>
              <a:defRPr sz="2500">
                <a:solidFill>
                  <a:schemeClr val="lt1"/>
                </a:solidFill>
              </a:defRPr>
            </a:lvl1pPr>
            <a:lvl2pPr lvl="1" algn="ctr">
              <a:lnSpc>
                <a:spcPct val="100000"/>
              </a:lnSpc>
              <a:spcBef>
                <a:spcPts val="0"/>
              </a:spcBef>
              <a:spcAft>
                <a:spcPts val="0"/>
              </a:spcAft>
              <a:buClr>
                <a:schemeClr val="lt1"/>
              </a:buClr>
              <a:buSzPts val="2500"/>
              <a:buNone/>
              <a:defRPr sz="2500">
                <a:solidFill>
                  <a:schemeClr val="lt1"/>
                </a:solidFill>
              </a:defRPr>
            </a:lvl2pPr>
            <a:lvl3pPr lvl="2" algn="ctr">
              <a:lnSpc>
                <a:spcPct val="100000"/>
              </a:lnSpc>
              <a:spcBef>
                <a:spcPts val="0"/>
              </a:spcBef>
              <a:spcAft>
                <a:spcPts val="0"/>
              </a:spcAft>
              <a:buClr>
                <a:schemeClr val="lt1"/>
              </a:buClr>
              <a:buSzPts val="2500"/>
              <a:buNone/>
              <a:defRPr sz="2500">
                <a:solidFill>
                  <a:schemeClr val="lt1"/>
                </a:solidFill>
              </a:defRPr>
            </a:lvl3pPr>
            <a:lvl4pPr lvl="3" algn="ctr">
              <a:lnSpc>
                <a:spcPct val="100000"/>
              </a:lnSpc>
              <a:spcBef>
                <a:spcPts val="0"/>
              </a:spcBef>
              <a:spcAft>
                <a:spcPts val="0"/>
              </a:spcAft>
              <a:buClr>
                <a:schemeClr val="lt1"/>
              </a:buClr>
              <a:buSzPts val="2500"/>
              <a:buNone/>
              <a:defRPr sz="2500">
                <a:solidFill>
                  <a:schemeClr val="lt1"/>
                </a:solidFill>
              </a:defRPr>
            </a:lvl4pPr>
            <a:lvl5pPr lvl="4" algn="ctr">
              <a:lnSpc>
                <a:spcPct val="100000"/>
              </a:lnSpc>
              <a:spcBef>
                <a:spcPts val="0"/>
              </a:spcBef>
              <a:spcAft>
                <a:spcPts val="0"/>
              </a:spcAft>
              <a:buClr>
                <a:schemeClr val="lt1"/>
              </a:buClr>
              <a:buSzPts val="2500"/>
              <a:buNone/>
              <a:defRPr sz="2500">
                <a:solidFill>
                  <a:schemeClr val="lt1"/>
                </a:solidFill>
              </a:defRPr>
            </a:lvl5pPr>
            <a:lvl6pPr lvl="5" algn="ctr">
              <a:lnSpc>
                <a:spcPct val="100000"/>
              </a:lnSpc>
              <a:spcBef>
                <a:spcPts val="0"/>
              </a:spcBef>
              <a:spcAft>
                <a:spcPts val="0"/>
              </a:spcAft>
              <a:buClr>
                <a:schemeClr val="lt1"/>
              </a:buClr>
              <a:buSzPts val="2500"/>
              <a:buNone/>
              <a:defRPr sz="2500">
                <a:solidFill>
                  <a:schemeClr val="lt1"/>
                </a:solidFill>
              </a:defRPr>
            </a:lvl6pPr>
            <a:lvl7pPr lvl="6" algn="ctr">
              <a:lnSpc>
                <a:spcPct val="100000"/>
              </a:lnSpc>
              <a:spcBef>
                <a:spcPts val="0"/>
              </a:spcBef>
              <a:spcAft>
                <a:spcPts val="0"/>
              </a:spcAft>
              <a:buClr>
                <a:schemeClr val="lt1"/>
              </a:buClr>
              <a:buSzPts val="2500"/>
              <a:buNone/>
              <a:defRPr sz="2500">
                <a:solidFill>
                  <a:schemeClr val="lt1"/>
                </a:solidFill>
              </a:defRPr>
            </a:lvl7pPr>
            <a:lvl8pPr lvl="7" algn="ctr">
              <a:lnSpc>
                <a:spcPct val="100000"/>
              </a:lnSpc>
              <a:spcBef>
                <a:spcPts val="0"/>
              </a:spcBef>
              <a:spcAft>
                <a:spcPts val="0"/>
              </a:spcAft>
              <a:buClr>
                <a:schemeClr val="lt1"/>
              </a:buClr>
              <a:buSzPts val="2500"/>
              <a:buNone/>
              <a:defRPr sz="2500">
                <a:solidFill>
                  <a:schemeClr val="lt1"/>
                </a:solidFill>
              </a:defRPr>
            </a:lvl8pPr>
            <a:lvl9pPr lvl="8" algn="ctr">
              <a:lnSpc>
                <a:spcPct val="100000"/>
              </a:lnSpc>
              <a:spcBef>
                <a:spcPts val="0"/>
              </a:spcBef>
              <a:spcAft>
                <a:spcPts val="0"/>
              </a:spcAft>
              <a:buClr>
                <a:schemeClr val="lt1"/>
              </a:buClr>
              <a:buSzPts val="2500"/>
              <a:buNone/>
              <a:defRPr sz="2500">
                <a:solidFill>
                  <a:schemeClr val="lt1"/>
                </a:solidFill>
              </a:defRPr>
            </a:lvl9pPr>
          </a:lstStyle>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School Section Header 2">
  <p:cSld name="CUSTOM_16_1_1_1_1">
    <p:bg>
      <p:bgPr>
        <a:solidFill>
          <a:srgbClr val="F3F8FF"/>
        </a:solidFill>
      </p:bgPr>
    </p:bg>
    <p:spTree>
      <p:nvGrpSpPr>
        <p:cNvPr id="361" name="Shape 361"/>
        <p:cNvGrpSpPr/>
        <p:nvPr/>
      </p:nvGrpSpPr>
      <p:grpSpPr>
        <a:xfrm>
          <a:off x="0" y="0"/>
          <a:ext cx="0" cy="0"/>
          <a:chOff x="0" y="0"/>
          <a:chExt cx="0" cy="0"/>
        </a:xfrm>
      </p:grpSpPr>
      <p:sp>
        <p:nvSpPr>
          <p:cNvPr id="362" name="Google Shape;362;p57"/>
          <p:cNvSpPr/>
          <p:nvPr/>
        </p:nvSpPr>
        <p:spPr>
          <a:xfrm>
            <a:off x="-45850" y="-76200"/>
            <a:ext cx="9283800" cy="5440800"/>
          </a:xfrm>
          <a:prstGeom prst="rect">
            <a:avLst/>
          </a:prstGeom>
          <a:solidFill>
            <a:srgbClr val="0F67F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363" name="Google Shape;363;p57"/>
          <p:cNvPicPr preferRelativeResize="0"/>
          <p:nvPr/>
        </p:nvPicPr>
        <p:blipFill rotWithShape="1">
          <a:blip r:embed="rId2">
            <a:alphaModFix/>
          </a:blip>
          <a:srcRect b="0" l="0" r="0" t="0"/>
          <a:stretch/>
        </p:blipFill>
        <p:spPr>
          <a:xfrm rot="10800000">
            <a:off x="5298325" y="2016050"/>
            <a:ext cx="8574300" cy="3127450"/>
          </a:xfrm>
          <a:prstGeom prst="rect">
            <a:avLst/>
          </a:prstGeom>
          <a:noFill/>
          <a:ln>
            <a:noFill/>
          </a:ln>
        </p:spPr>
      </p:pic>
      <p:sp>
        <p:nvSpPr>
          <p:cNvPr id="364" name="Google Shape;364;p57"/>
          <p:cNvSpPr txBox="1"/>
          <p:nvPr>
            <p:ph type="title"/>
          </p:nvPr>
        </p:nvSpPr>
        <p:spPr>
          <a:xfrm>
            <a:off x="380750" y="2087400"/>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sz="30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65" name="Google Shape;365;p57"/>
          <p:cNvSpPr txBox="1"/>
          <p:nvPr>
            <p:ph idx="1" type="subTitle"/>
          </p:nvPr>
        </p:nvSpPr>
        <p:spPr>
          <a:xfrm>
            <a:off x="380750" y="25626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2500"/>
              <a:buNone/>
              <a:defRPr sz="2500">
                <a:solidFill>
                  <a:schemeClr val="lt1"/>
                </a:solidFill>
              </a:defRPr>
            </a:lvl1pPr>
            <a:lvl2pPr lvl="1" algn="ctr">
              <a:lnSpc>
                <a:spcPct val="100000"/>
              </a:lnSpc>
              <a:spcBef>
                <a:spcPts val="0"/>
              </a:spcBef>
              <a:spcAft>
                <a:spcPts val="0"/>
              </a:spcAft>
              <a:buClr>
                <a:schemeClr val="lt1"/>
              </a:buClr>
              <a:buSzPts val="2500"/>
              <a:buNone/>
              <a:defRPr sz="2500">
                <a:solidFill>
                  <a:schemeClr val="lt1"/>
                </a:solidFill>
              </a:defRPr>
            </a:lvl2pPr>
            <a:lvl3pPr lvl="2" algn="ctr">
              <a:lnSpc>
                <a:spcPct val="100000"/>
              </a:lnSpc>
              <a:spcBef>
                <a:spcPts val="0"/>
              </a:spcBef>
              <a:spcAft>
                <a:spcPts val="0"/>
              </a:spcAft>
              <a:buClr>
                <a:schemeClr val="lt1"/>
              </a:buClr>
              <a:buSzPts val="2500"/>
              <a:buNone/>
              <a:defRPr sz="2500">
                <a:solidFill>
                  <a:schemeClr val="lt1"/>
                </a:solidFill>
              </a:defRPr>
            </a:lvl3pPr>
            <a:lvl4pPr lvl="3" algn="ctr">
              <a:lnSpc>
                <a:spcPct val="100000"/>
              </a:lnSpc>
              <a:spcBef>
                <a:spcPts val="0"/>
              </a:spcBef>
              <a:spcAft>
                <a:spcPts val="0"/>
              </a:spcAft>
              <a:buClr>
                <a:schemeClr val="lt1"/>
              </a:buClr>
              <a:buSzPts val="2500"/>
              <a:buNone/>
              <a:defRPr sz="2500">
                <a:solidFill>
                  <a:schemeClr val="lt1"/>
                </a:solidFill>
              </a:defRPr>
            </a:lvl4pPr>
            <a:lvl5pPr lvl="4" algn="ctr">
              <a:lnSpc>
                <a:spcPct val="100000"/>
              </a:lnSpc>
              <a:spcBef>
                <a:spcPts val="0"/>
              </a:spcBef>
              <a:spcAft>
                <a:spcPts val="0"/>
              </a:spcAft>
              <a:buClr>
                <a:schemeClr val="lt1"/>
              </a:buClr>
              <a:buSzPts val="2500"/>
              <a:buNone/>
              <a:defRPr sz="2500">
                <a:solidFill>
                  <a:schemeClr val="lt1"/>
                </a:solidFill>
              </a:defRPr>
            </a:lvl5pPr>
            <a:lvl6pPr lvl="5" algn="ctr">
              <a:lnSpc>
                <a:spcPct val="100000"/>
              </a:lnSpc>
              <a:spcBef>
                <a:spcPts val="0"/>
              </a:spcBef>
              <a:spcAft>
                <a:spcPts val="0"/>
              </a:spcAft>
              <a:buClr>
                <a:schemeClr val="lt1"/>
              </a:buClr>
              <a:buSzPts val="2500"/>
              <a:buNone/>
              <a:defRPr sz="2500">
                <a:solidFill>
                  <a:schemeClr val="lt1"/>
                </a:solidFill>
              </a:defRPr>
            </a:lvl6pPr>
            <a:lvl7pPr lvl="6" algn="ctr">
              <a:lnSpc>
                <a:spcPct val="100000"/>
              </a:lnSpc>
              <a:spcBef>
                <a:spcPts val="0"/>
              </a:spcBef>
              <a:spcAft>
                <a:spcPts val="0"/>
              </a:spcAft>
              <a:buClr>
                <a:schemeClr val="lt1"/>
              </a:buClr>
              <a:buSzPts val="2500"/>
              <a:buNone/>
              <a:defRPr sz="2500">
                <a:solidFill>
                  <a:schemeClr val="lt1"/>
                </a:solidFill>
              </a:defRPr>
            </a:lvl7pPr>
            <a:lvl8pPr lvl="7" algn="ctr">
              <a:lnSpc>
                <a:spcPct val="100000"/>
              </a:lnSpc>
              <a:spcBef>
                <a:spcPts val="0"/>
              </a:spcBef>
              <a:spcAft>
                <a:spcPts val="0"/>
              </a:spcAft>
              <a:buClr>
                <a:schemeClr val="lt1"/>
              </a:buClr>
              <a:buSzPts val="2500"/>
              <a:buNone/>
              <a:defRPr sz="2500">
                <a:solidFill>
                  <a:schemeClr val="lt1"/>
                </a:solidFill>
              </a:defRPr>
            </a:lvl8pPr>
            <a:lvl9pPr lvl="8" algn="ctr">
              <a:lnSpc>
                <a:spcPct val="100000"/>
              </a:lnSpc>
              <a:spcBef>
                <a:spcPts val="0"/>
              </a:spcBef>
              <a:spcAft>
                <a:spcPts val="0"/>
              </a:spcAft>
              <a:buClr>
                <a:schemeClr val="lt1"/>
              </a:buClr>
              <a:buSzPts val="2500"/>
              <a:buNone/>
              <a:defRPr sz="2500">
                <a:solidFill>
                  <a:schemeClr val="lt1"/>
                </a:solidFill>
              </a:defRPr>
            </a:lvl9pPr>
          </a:lstStyle>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School Section Header 3">
  <p:cSld name="CUSTOM_16_1_1_1_1_1">
    <p:bg>
      <p:bgPr>
        <a:solidFill>
          <a:srgbClr val="F3F8FF"/>
        </a:solidFill>
      </p:bgPr>
    </p:bg>
    <p:spTree>
      <p:nvGrpSpPr>
        <p:cNvPr id="366" name="Shape 366"/>
        <p:cNvGrpSpPr/>
        <p:nvPr/>
      </p:nvGrpSpPr>
      <p:grpSpPr>
        <a:xfrm>
          <a:off x="0" y="0"/>
          <a:ext cx="0" cy="0"/>
          <a:chOff x="0" y="0"/>
          <a:chExt cx="0" cy="0"/>
        </a:xfrm>
      </p:grpSpPr>
      <p:sp>
        <p:nvSpPr>
          <p:cNvPr id="367" name="Google Shape;367;p58"/>
          <p:cNvSpPr/>
          <p:nvPr/>
        </p:nvSpPr>
        <p:spPr>
          <a:xfrm>
            <a:off x="-45850" y="-76200"/>
            <a:ext cx="9283800" cy="5440800"/>
          </a:xfrm>
          <a:prstGeom prst="rect">
            <a:avLst/>
          </a:prstGeom>
          <a:solidFill>
            <a:srgbClr val="F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368" name="Google Shape;368;p58"/>
          <p:cNvPicPr preferRelativeResize="0"/>
          <p:nvPr/>
        </p:nvPicPr>
        <p:blipFill rotWithShape="1">
          <a:blip r:embed="rId2">
            <a:alphaModFix/>
          </a:blip>
          <a:srcRect b="0" l="0" r="0" t="0"/>
          <a:stretch/>
        </p:blipFill>
        <p:spPr>
          <a:xfrm rot="10800000">
            <a:off x="5298325" y="2016050"/>
            <a:ext cx="8574300" cy="3127450"/>
          </a:xfrm>
          <a:prstGeom prst="rect">
            <a:avLst/>
          </a:prstGeom>
          <a:noFill/>
          <a:ln>
            <a:noFill/>
          </a:ln>
        </p:spPr>
      </p:pic>
      <p:sp>
        <p:nvSpPr>
          <p:cNvPr id="369" name="Google Shape;369;p58"/>
          <p:cNvSpPr txBox="1"/>
          <p:nvPr>
            <p:ph type="title"/>
          </p:nvPr>
        </p:nvSpPr>
        <p:spPr>
          <a:xfrm>
            <a:off x="380750" y="2087400"/>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Clr>
                <a:schemeClr val="dk2"/>
              </a:buClr>
              <a:buSzPts val="3000"/>
              <a:buNone/>
              <a:defRPr sz="3000">
                <a:solidFill>
                  <a:schemeClr val="dk2"/>
                </a:solidFill>
              </a:defRPr>
            </a:lvl1pPr>
            <a:lvl2pPr lvl="1">
              <a:spcBef>
                <a:spcPts val="0"/>
              </a:spcBef>
              <a:spcAft>
                <a:spcPts val="0"/>
              </a:spcAft>
              <a:buClr>
                <a:schemeClr val="dk2"/>
              </a:buClr>
              <a:buSzPts val="2800"/>
              <a:buNone/>
              <a:defRPr>
                <a:solidFill>
                  <a:schemeClr val="dk2"/>
                </a:solidFill>
              </a:defRPr>
            </a:lvl2pPr>
            <a:lvl3pPr lvl="2">
              <a:spcBef>
                <a:spcPts val="0"/>
              </a:spcBef>
              <a:spcAft>
                <a:spcPts val="0"/>
              </a:spcAft>
              <a:buClr>
                <a:schemeClr val="dk2"/>
              </a:buClr>
              <a:buSzPts val="2800"/>
              <a:buNone/>
              <a:defRPr>
                <a:solidFill>
                  <a:schemeClr val="dk2"/>
                </a:solidFill>
              </a:defRPr>
            </a:lvl3pPr>
            <a:lvl4pPr lvl="3">
              <a:spcBef>
                <a:spcPts val="0"/>
              </a:spcBef>
              <a:spcAft>
                <a:spcPts val="0"/>
              </a:spcAft>
              <a:buClr>
                <a:schemeClr val="dk2"/>
              </a:buClr>
              <a:buSzPts val="2800"/>
              <a:buNone/>
              <a:defRPr>
                <a:solidFill>
                  <a:schemeClr val="dk2"/>
                </a:solidFill>
              </a:defRPr>
            </a:lvl4pPr>
            <a:lvl5pPr lvl="4">
              <a:spcBef>
                <a:spcPts val="0"/>
              </a:spcBef>
              <a:spcAft>
                <a:spcPts val="0"/>
              </a:spcAft>
              <a:buClr>
                <a:schemeClr val="dk2"/>
              </a:buClr>
              <a:buSzPts val="2800"/>
              <a:buNone/>
              <a:defRPr>
                <a:solidFill>
                  <a:schemeClr val="dk2"/>
                </a:solidFill>
              </a:defRPr>
            </a:lvl5pPr>
            <a:lvl6pPr lvl="5">
              <a:spcBef>
                <a:spcPts val="0"/>
              </a:spcBef>
              <a:spcAft>
                <a:spcPts val="0"/>
              </a:spcAft>
              <a:buClr>
                <a:schemeClr val="dk2"/>
              </a:buClr>
              <a:buSzPts val="2800"/>
              <a:buNone/>
              <a:defRPr>
                <a:solidFill>
                  <a:schemeClr val="dk2"/>
                </a:solidFill>
              </a:defRPr>
            </a:lvl6pPr>
            <a:lvl7pPr lvl="6">
              <a:spcBef>
                <a:spcPts val="0"/>
              </a:spcBef>
              <a:spcAft>
                <a:spcPts val="0"/>
              </a:spcAft>
              <a:buClr>
                <a:schemeClr val="dk2"/>
              </a:buClr>
              <a:buSzPts val="2800"/>
              <a:buNone/>
              <a:defRPr>
                <a:solidFill>
                  <a:schemeClr val="dk2"/>
                </a:solidFill>
              </a:defRPr>
            </a:lvl7pPr>
            <a:lvl8pPr lvl="7">
              <a:spcBef>
                <a:spcPts val="0"/>
              </a:spcBef>
              <a:spcAft>
                <a:spcPts val="0"/>
              </a:spcAft>
              <a:buClr>
                <a:schemeClr val="dk2"/>
              </a:buClr>
              <a:buSzPts val="2800"/>
              <a:buNone/>
              <a:defRPr>
                <a:solidFill>
                  <a:schemeClr val="dk2"/>
                </a:solidFill>
              </a:defRPr>
            </a:lvl8pPr>
            <a:lvl9pPr lvl="8">
              <a:spcBef>
                <a:spcPts val="0"/>
              </a:spcBef>
              <a:spcAft>
                <a:spcPts val="0"/>
              </a:spcAft>
              <a:buClr>
                <a:schemeClr val="dk2"/>
              </a:buClr>
              <a:buSzPts val="2800"/>
              <a:buNone/>
              <a:defRPr>
                <a:solidFill>
                  <a:schemeClr val="dk2"/>
                </a:solidFill>
              </a:defRPr>
            </a:lvl9pPr>
          </a:lstStyle>
          <a:p/>
        </p:txBody>
      </p:sp>
      <p:sp>
        <p:nvSpPr>
          <p:cNvPr id="370" name="Google Shape;370;p58"/>
          <p:cNvSpPr txBox="1"/>
          <p:nvPr>
            <p:ph idx="1" type="subTitle"/>
          </p:nvPr>
        </p:nvSpPr>
        <p:spPr>
          <a:xfrm>
            <a:off x="380750" y="25626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dk2"/>
              </a:buClr>
              <a:buSzPts val="2500"/>
              <a:buNone/>
              <a:defRPr sz="2500">
                <a:solidFill>
                  <a:schemeClr val="dk2"/>
                </a:solidFill>
              </a:defRPr>
            </a:lvl1pPr>
            <a:lvl2pPr lvl="1" algn="ctr">
              <a:lnSpc>
                <a:spcPct val="100000"/>
              </a:lnSpc>
              <a:spcBef>
                <a:spcPts val="0"/>
              </a:spcBef>
              <a:spcAft>
                <a:spcPts val="0"/>
              </a:spcAft>
              <a:buClr>
                <a:schemeClr val="lt1"/>
              </a:buClr>
              <a:buSzPts val="2500"/>
              <a:buNone/>
              <a:defRPr sz="2500">
                <a:solidFill>
                  <a:schemeClr val="lt1"/>
                </a:solidFill>
              </a:defRPr>
            </a:lvl2pPr>
            <a:lvl3pPr lvl="2" algn="ctr">
              <a:lnSpc>
                <a:spcPct val="100000"/>
              </a:lnSpc>
              <a:spcBef>
                <a:spcPts val="0"/>
              </a:spcBef>
              <a:spcAft>
                <a:spcPts val="0"/>
              </a:spcAft>
              <a:buClr>
                <a:schemeClr val="lt1"/>
              </a:buClr>
              <a:buSzPts val="2500"/>
              <a:buNone/>
              <a:defRPr sz="2500">
                <a:solidFill>
                  <a:schemeClr val="lt1"/>
                </a:solidFill>
              </a:defRPr>
            </a:lvl3pPr>
            <a:lvl4pPr lvl="3" algn="ctr">
              <a:lnSpc>
                <a:spcPct val="100000"/>
              </a:lnSpc>
              <a:spcBef>
                <a:spcPts val="0"/>
              </a:spcBef>
              <a:spcAft>
                <a:spcPts val="0"/>
              </a:spcAft>
              <a:buClr>
                <a:schemeClr val="lt1"/>
              </a:buClr>
              <a:buSzPts val="2500"/>
              <a:buNone/>
              <a:defRPr sz="2500">
                <a:solidFill>
                  <a:schemeClr val="lt1"/>
                </a:solidFill>
              </a:defRPr>
            </a:lvl4pPr>
            <a:lvl5pPr lvl="4" algn="ctr">
              <a:lnSpc>
                <a:spcPct val="100000"/>
              </a:lnSpc>
              <a:spcBef>
                <a:spcPts val="0"/>
              </a:spcBef>
              <a:spcAft>
                <a:spcPts val="0"/>
              </a:spcAft>
              <a:buClr>
                <a:schemeClr val="lt1"/>
              </a:buClr>
              <a:buSzPts val="2500"/>
              <a:buNone/>
              <a:defRPr sz="2500">
                <a:solidFill>
                  <a:schemeClr val="lt1"/>
                </a:solidFill>
              </a:defRPr>
            </a:lvl5pPr>
            <a:lvl6pPr lvl="5" algn="ctr">
              <a:lnSpc>
                <a:spcPct val="100000"/>
              </a:lnSpc>
              <a:spcBef>
                <a:spcPts val="0"/>
              </a:spcBef>
              <a:spcAft>
                <a:spcPts val="0"/>
              </a:spcAft>
              <a:buClr>
                <a:schemeClr val="lt1"/>
              </a:buClr>
              <a:buSzPts val="2500"/>
              <a:buNone/>
              <a:defRPr sz="2500">
                <a:solidFill>
                  <a:schemeClr val="lt1"/>
                </a:solidFill>
              </a:defRPr>
            </a:lvl6pPr>
            <a:lvl7pPr lvl="6" algn="ctr">
              <a:lnSpc>
                <a:spcPct val="100000"/>
              </a:lnSpc>
              <a:spcBef>
                <a:spcPts val="0"/>
              </a:spcBef>
              <a:spcAft>
                <a:spcPts val="0"/>
              </a:spcAft>
              <a:buClr>
                <a:schemeClr val="lt1"/>
              </a:buClr>
              <a:buSzPts val="2500"/>
              <a:buNone/>
              <a:defRPr sz="2500">
                <a:solidFill>
                  <a:schemeClr val="lt1"/>
                </a:solidFill>
              </a:defRPr>
            </a:lvl7pPr>
            <a:lvl8pPr lvl="7" algn="ctr">
              <a:lnSpc>
                <a:spcPct val="100000"/>
              </a:lnSpc>
              <a:spcBef>
                <a:spcPts val="0"/>
              </a:spcBef>
              <a:spcAft>
                <a:spcPts val="0"/>
              </a:spcAft>
              <a:buClr>
                <a:schemeClr val="lt1"/>
              </a:buClr>
              <a:buSzPts val="2500"/>
              <a:buNone/>
              <a:defRPr sz="2500">
                <a:solidFill>
                  <a:schemeClr val="lt1"/>
                </a:solidFill>
              </a:defRPr>
            </a:lvl8pPr>
            <a:lvl9pPr lvl="8" algn="ctr">
              <a:lnSpc>
                <a:spcPct val="100000"/>
              </a:lnSpc>
              <a:spcBef>
                <a:spcPts val="0"/>
              </a:spcBef>
              <a:spcAft>
                <a:spcPts val="0"/>
              </a:spcAft>
              <a:buClr>
                <a:schemeClr val="lt1"/>
              </a:buClr>
              <a:buSzPts val="2500"/>
              <a:buNone/>
              <a:defRPr sz="2500">
                <a:solidFill>
                  <a:schemeClr val="lt1"/>
                </a:solidFill>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Tuition Section Header 5">
  <p:cSld name="CUSTOM_16_1_1_1_1_1_1">
    <p:bg>
      <p:bgPr>
        <a:solidFill>
          <a:srgbClr val="F3F8FF"/>
        </a:solidFill>
      </p:bgPr>
    </p:bg>
    <p:spTree>
      <p:nvGrpSpPr>
        <p:cNvPr id="371" name="Shape 371"/>
        <p:cNvGrpSpPr/>
        <p:nvPr/>
      </p:nvGrpSpPr>
      <p:grpSpPr>
        <a:xfrm>
          <a:off x="0" y="0"/>
          <a:ext cx="0" cy="0"/>
          <a:chOff x="0" y="0"/>
          <a:chExt cx="0" cy="0"/>
        </a:xfrm>
      </p:grpSpPr>
      <p:sp>
        <p:nvSpPr>
          <p:cNvPr id="372" name="Google Shape;372;p59"/>
          <p:cNvSpPr/>
          <p:nvPr/>
        </p:nvSpPr>
        <p:spPr>
          <a:xfrm>
            <a:off x="-45850" y="-76200"/>
            <a:ext cx="9283800" cy="5440800"/>
          </a:xfrm>
          <a:prstGeom prst="rect">
            <a:avLst/>
          </a:prstGeom>
          <a:solidFill>
            <a:srgbClr val="184BC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rgbClr val="184BC8"/>
              </a:solidFill>
            </a:endParaRPr>
          </a:p>
        </p:txBody>
      </p:sp>
      <p:sp>
        <p:nvSpPr>
          <p:cNvPr id="373" name="Google Shape;373;p59"/>
          <p:cNvSpPr txBox="1"/>
          <p:nvPr>
            <p:ph type="title"/>
          </p:nvPr>
        </p:nvSpPr>
        <p:spPr>
          <a:xfrm>
            <a:off x="380750" y="2087400"/>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Clr>
                <a:schemeClr val="lt1"/>
              </a:buClr>
              <a:buSzPts val="3000"/>
              <a:buNone/>
              <a:defRPr sz="3000">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p:txBody>
      </p:sp>
      <p:sp>
        <p:nvSpPr>
          <p:cNvPr id="374" name="Google Shape;374;p59"/>
          <p:cNvSpPr txBox="1"/>
          <p:nvPr>
            <p:ph idx="1" type="subTitle"/>
          </p:nvPr>
        </p:nvSpPr>
        <p:spPr>
          <a:xfrm>
            <a:off x="380750" y="25626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2500"/>
              <a:buNone/>
              <a:defRPr sz="2500">
                <a:solidFill>
                  <a:schemeClr val="lt1"/>
                </a:solidFill>
              </a:defRPr>
            </a:lvl1pPr>
            <a:lvl2pPr lvl="1" algn="ctr">
              <a:lnSpc>
                <a:spcPct val="100000"/>
              </a:lnSpc>
              <a:spcBef>
                <a:spcPts val="0"/>
              </a:spcBef>
              <a:spcAft>
                <a:spcPts val="0"/>
              </a:spcAft>
              <a:buClr>
                <a:schemeClr val="lt1"/>
              </a:buClr>
              <a:buSzPts val="2500"/>
              <a:buNone/>
              <a:defRPr sz="2500">
                <a:solidFill>
                  <a:schemeClr val="lt1"/>
                </a:solidFill>
              </a:defRPr>
            </a:lvl2pPr>
            <a:lvl3pPr lvl="2" algn="ctr">
              <a:lnSpc>
                <a:spcPct val="100000"/>
              </a:lnSpc>
              <a:spcBef>
                <a:spcPts val="0"/>
              </a:spcBef>
              <a:spcAft>
                <a:spcPts val="0"/>
              </a:spcAft>
              <a:buClr>
                <a:schemeClr val="lt1"/>
              </a:buClr>
              <a:buSzPts val="2500"/>
              <a:buNone/>
              <a:defRPr sz="2500">
                <a:solidFill>
                  <a:schemeClr val="lt1"/>
                </a:solidFill>
              </a:defRPr>
            </a:lvl3pPr>
            <a:lvl4pPr lvl="3" algn="ctr">
              <a:lnSpc>
                <a:spcPct val="100000"/>
              </a:lnSpc>
              <a:spcBef>
                <a:spcPts val="0"/>
              </a:spcBef>
              <a:spcAft>
                <a:spcPts val="0"/>
              </a:spcAft>
              <a:buClr>
                <a:schemeClr val="lt1"/>
              </a:buClr>
              <a:buSzPts val="2500"/>
              <a:buNone/>
              <a:defRPr sz="2500">
                <a:solidFill>
                  <a:schemeClr val="lt1"/>
                </a:solidFill>
              </a:defRPr>
            </a:lvl4pPr>
            <a:lvl5pPr lvl="4" algn="ctr">
              <a:lnSpc>
                <a:spcPct val="100000"/>
              </a:lnSpc>
              <a:spcBef>
                <a:spcPts val="0"/>
              </a:spcBef>
              <a:spcAft>
                <a:spcPts val="0"/>
              </a:spcAft>
              <a:buClr>
                <a:schemeClr val="lt1"/>
              </a:buClr>
              <a:buSzPts val="2500"/>
              <a:buNone/>
              <a:defRPr sz="2500">
                <a:solidFill>
                  <a:schemeClr val="lt1"/>
                </a:solidFill>
              </a:defRPr>
            </a:lvl5pPr>
            <a:lvl6pPr lvl="5" algn="ctr">
              <a:lnSpc>
                <a:spcPct val="100000"/>
              </a:lnSpc>
              <a:spcBef>
                <a:spcPts val="0"/>
              </a:spcBef>
              <a:spcAft>
                <a:spcPts val="0"/>
              </a:spcAft>
              <a:buClr>
                <a:schemeClr val="lt1"/>
              </a:buClr>
              <a:buSzPts val="2500"/>
              <a:buNone/>
              <a:defRPr sz="2500">
                <a:solidFill>
                  <a:schemeClr val="lt1"/>
                </a:solidFill>
              </a:defRPr>
            </a:lvl6pPr>
            <a:lvl7pPr lvl="6" algn="ctr">
              <a:lnSpc>
                <a:spcPct val="100000"/>
              </a:lnSpc>
              <a:spcBef>
                <a:spcPts val="0"/>
              </a:spcBef>
              <a:spcAft>
                <a:spcPts val="0"/>
              </a:spcAft>
              <a:buClr>
                <a:schemeClr val="lt1"/>
              </a:buClr>
              <a:buSzPts val="2500"/>
              <a:buNone/>
              <a:defRPr sz="2500">
                <a:solidFill>
                  <a:schemeClr val="lt1"/>
                </a:solidFill>
              </a:defRPr>
            </a:lvl7pPr>
            <a:lvl8pPr lvl="7" algn="ctr">
              <a:lnSpc>
                <a:spcPct val="100000"/>
              </a:lnSpc>
              <a:spcBef>
                <a:spcPts val="0"/>
              </a:spcBef>
              <a:spcAft>
                <a:spcPts val="0"/>
              </a:spcAft>
              <a:buClr>
                <a:schemeClr val="lt1"/>
              </a:buClr>
              <a:buSzPts val="2500"/>
              <a:buNone/>
              <a:defRPr sz="2500">
                <a:solidFill>
                  <a:schemeClr val="lt1"/>
                </a:solidFill>
              </a:defRPr>
            </a:lvl8pPr>
            <a:lvl9pPr lvl="8" algn="ctr">
              <a:lnSpc>
                <a:spcPct val="100000"/>
              </a:lnSpc>
              <a:spcBef>
                <a:spcPts val="0"/>
              </a:spcBef>
              <a:spcAft>
                <a:spcPts val="0"/>
              </a:spcAft>
              <a:buClr>
                <a:schemeClr val="lt1"/>
              </a:buClr>
              <a:buSzPts val="2500"/>
              <a:buNone/>
              <a:defRPr sz="2500">
                <a:solidFill>
                  <a:schemeClr val="lt1"/>
                </a:solidFill>
              </a:defRPr>
            </a:lvl9pPr>
          </a:lstStyle>
          <a:p/>
        </p:txBody>
      </p:sp>
      <p:pic>
        <p:nvPicPr>
          <p:cNvPr id="375" name="Google Shape;375;p59"/>
          <p:cNvPicPr preferRelativeResize="0"/>
          <p:nvPr/>
        </p:nvPicPr>
        <p:blipFill rotWithShape="1">
          <a:blip r:embed="rId2">
            <a:alphaModFix/>
          </a:blip>
          <a:srcRect b="0" l="0" r="7296" t="0"/>
          <a:stretch/>
        </p:blipFill>
        <p:spPr>
          <a:xfrm>
            <a:off x="4671000" y="3170275"/>
            <a:ext cx="4562877" cy="2223050"/>
          </a:xfrm>
          <a:prstGeom prst="rect">
            <a:avLst/>
          </a:prstGeom>
          <a:noFill/>
          <a:ln>
            <a:noFill/>
          </a:ln>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Tuition Section Header 6">
  <p:cSld name="CUSTOM_16_1_1_1_1_1_1_1">
    <p:bg>
      <p:bgPr>
        <a:solidFill>
          <a:srgbClr val="F3F8FF"/>
        </a:solidFill>
      </p:bgPr>
    </p:bg>
    <p:spTree>
      <p:nvGrpSpPr>
        <p:cNvPr id="376" name="Shape 376"/>
        <p:cNvGrpSpPr/>
        <p:nvPr/>
      </p:nvGrpSpPr>
      <p:grpSpPr>
        <a:xfrm>
          <a:off x="0" y="0"/>
          <a:ext cx="0" cy="0"/>
          <a:chOff x="0" y="0"/>
          <a:chExt cx="0" cy="0"/>
        </a:xfrm>
      </p:grpSpPr>
      <p:sp>
        <p:nvSpPr>
          <p:cNvPr id="377" name="Google Shape;377;p60"/>
          <p:cNvSpPr/>
          <p:nvPr/>
        </p:nvSpPr>
        <p:spPr>
          <a:xfrm>
            <a:off x="-61375" y="-59625"/>
            <a:ext cx="9290400" cy="5277000"/>
          </a:xfrm>
          <a:prstGeom prst="rect">
            <a:avLst/>
          </a:prstGeom>
          <a:solidFill>
            <a:srgbClr val="2986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78" name="Google Shape;378;p60"/>
          <p:cNvSpPr txBox="1"/>
          <p:nvPr>
            <p:ph type="title"/>
          </p:nvPr>
        </p:nvSpPr>
        <p:spPr>
          <a:xfrm>
            <a:off x="380750" y="2087400"/>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Clr>
                <a:srgbClr val="15245E"/>
              </a:buClr>
              <a:buSzPts val="3000"/>
              <a:buNone/>
              <a:defRPr sz="3000">
                <a:solidFill>
                  <a:srgbClr val="15245E"/>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p:txBody>
      </p:sp>
      <p:sp>
        <p:nvSpPr>
          <p:cNvPr id="379" name="Google Shape;379;p60"/>
          <p:cNvSpPr txBox="1"/>
          <p:nvPr>
            <p:ph idx="1" type="subTitle"/>
          </p:nvPr>
        </p:nvSpPr>
        <p:spPr>
          <a:xfrm>
            <a:off x="380750" y="25626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2500"/>
              <a:buNone/>
              <a:defRPr sz="2500">
                <a:solidFill>
                  <a:schemeClr val="lt1"/>
                </a:solidFill>
              </a:defRPr>
            </a:lvl1pPr>
            <a:lvl2pPr lvl="1" algn="ctr">
              <a:lnSpc>
                <a:spcPct val="100000"/>
              </a:lnSpc>
              <a:spcBef>
                <a:spcPts val="0"/>
              </a:spcBef>
              <a:spcAft>
                <a:spcPts val="0"/>
              </a:spcAft>
              <a:buClr>
                <a:schemeClr val="lt1"/>
              </a:buClr>
              <a:buSzPts val="2500"/>
              <a:buNone/>
              <a:defRPr sz="2500">
                <a:solidFill>
                  <a:schemeClr val="lt1"/>
                </a:solidFill>
              </a:defRPr>
            </a:lvl2pPr>
            <a:lvl3pPr lvl="2" algn="ctr">
              <a:lnSpc>
                <a:spcPct val="100000"/>
              </a:lnSpc>
              <a:spcBef>
                <a:spcPts val="0"/>
              </a:spcBef>
              <a:spcAft>
                <a:spcPts val="0"/>
              </a:spcAft>
              <a:buClr>
                <a:schemeClr val="lt1"/>
              </a:buClr>
              <a:buSzPts val="2500"/>
              <a:buNone/>
              <a:defRPr sz="2500">
                <a:solidFill>
                  <a:schemeClr val="lt1"/>
                </a:solidFill>
              </a:defRPr>
            </a:lvl3pPr>
            <a:lvl4pPr lvl="3" algn="ctr">
              <a:lnSpc>
                <a:spcPct val="100000"/>
              </a:lnSpc>
              <a:spcBef>
                <a:spcPts val="0"/>
              </a:spcBef>
              <a:spcAft>
                <a:spcPts val="0"/>
              </a:spcAft>
              <a:buClr>
                <a:schemeClr val="lt1"/>
              </a:buClr>
              <a:buSzPts val="2500"/>
              <a:buNone/>
              <a:defRPr sz="2500">
                <a:solidFill>
                  <a:schemeClr val="lt1"/>
                </a:solidFill>
              </a:defRPr>
            </a:lvl4pPr>
            <a:lvl5pPr lvl="4" algn="ctr">
              <a:lnSpc>
                <a:spcPct val="100000"/>
              </a:lnSpc>
              <a:spcBef>
                <a:spcPts val="0"/>
              </a:spcBef>
              <a:spcAft>
                <a:spcPts val="0"/>
              </a:spcAft>
              <a:buClr>
                <a:schemeClr val="lt1"/>
              </a:buClr>
              <a:buSzPts val="2500"/>
              <a:buNone/>
              <a:defRPr sz="2500">
                <a:solidFill>
                  <a:schemeClr val="lt1"/>
                </a:solidFill>
              </a:defRPr>
            </a:lvl5pPr>
            <a:lvl6pPr lvl="5" algn="ctr">
              <a:lnSpc>
                <a:spcPct val="100000"/>
              </a:lnSpc>
              <a:spcBef>
                <a:spcPts val="0"/>
              </a:spcBef>
              <a:spcAft>
                <a:spcPts val="0"/>
              </a:spcAft>
              <a:buClr>
                <a:schemeClr val="lt1"/>
              </a:buClr>
              <a:buSzPts val="2500"/>
              <a:buNone/>
              <a:defRPr sz="2500">
                <a:solidFill>
                  <a:schemeClr val="lt1"/>
                </a:solidFill>
              </a:defRPr>
            </a:lvl6pPr>
            <a:lvl7pPr lvl="6" algn="ctr">
              <a:lnSpc>
                <a:spcPct val="100000"/>
              </a:lnSpc>
              <a:spcBef>
                <a:spcPts val="0"/>
              </a:spcBef>
              <a:spcAft>
                <a:spcPts val="0"/>
              </a:spcAft>
              <a:buClr>
                <a:schemeClr val="lt1"/>
              </a:buClr>
              <a:buSzPts val="2500"/>
              <a:buNone/>
              <a:defRPr sz="2500">
                <a:solidFill>
                  <a:schemeClr val="lt1"/>
                </a:solidFill>
              </a:defRPr>
            </a:lvl7pPr>
            <a:lvl8pPr lvl="7" algn="ctr">
              <a:lnSpc>
                <a:spcPct val="100000"/>
              </a:lnSpc>
              <a:spcBef>
                <a:spcPts val="0"/>
              </a:spcBef>
              <a:spcAft>
                <a:spcPts val="0"/>
              </a:spcAft>
              <a:buClr>
                <a:schemeClr val="lt1"/>
              </a:buClr>
              <a:buSzPts val="2500"/>
              <a:buNone/>
              <a:defRPr sz="2500">
                <a:solidFill>
                  <a:schemeClr val="lt1"/>
                </a:solidFill>
              </a:defRPr>
            </a:lvl8pPr>
            <a:lvl9pPr lvl="8" algn="ctr">
              <a:lnSpc>
                <a:spcPct val="100000"/>
              </a:lnSpc>
              <a:spcBef>
                <a:spcPts val="0"/>
              </a:spcBef>
              <a:spcAft>
                <a:spcPts val="0"/>
              </a:spcAft>
              <a:buClr>
                <a:schemeClr val="lt1"/>
              </a:buClr>
              <a:buSzPts val="2500"/>
              <a:buNone/>
              <a:defRPr sz="2500">
                <a:solidFill>
                  <a:schemeClr val="lt1"/>
                </a:solidFill>
              </a:defRPr>
            </a:lvl9pPr>
          </a:lstStyle>
          <a:p/>
        </p:txBody>
      </p:sp>
      <p:pic>
        <p:nvPicPr>
          <p:cNvPr id="380" name="Google Shape;380;p60"/>
          <p:cNvPicPr preferRelativeResize="0"/>
          <p:nvPr/>
        </p:nvPicPr>
        <p:blipFill rotWithShape="1">
          <a:blip r:embed="rId2">
            <a:alphaModFix/>
          </a:blip>
          <a:srcRect b="0" l="0" r="7296" t="0"/>
          <a:stretch/>
        </p:blipFill>
        <p:spPr>
          <a:xfrm>
            <a:off x="4671000" y="3170275"/>
            <a:ext cx="4562877" cy="222305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Learning Title Page 2">
  <p:cSld name="TITLE_AND_BODY_2">
    <p:bg>
      <p:bgPr>
        <a:solidFill>
          <a:schemeClr val="dk2"/>
        </a:solidFill>
      </p:bgPr>
    </p:bg>
    <p:spTree>
      <p:nvGrpSpPr>
        <p:cNvPr id="42" name="Shape 42"/>
        <p:cNvGrpSpPr/>
        <p:nvPr/>
      </p:nvGrpSpPr>
      <p:grpSpPr>
        <a:xfrm>
          <a:off x="0" y="0"/>
          <a:ext cx="0" cy="0"/>
          <a:chOff x="0" y="0"/>
          <a:chExt cx="0" cy="0"/>
        </a:xfrm>
      </p:grpSpPr>
      <p:sp>
        <p:nvSpPr>
          <p:cNvPr id="43" name="Google Shape;43;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pic>
        <p:nvPicPr>
          <p:cNvPr id="44" name="Google Shape;44;p7"/>
          <p:cNvPicPr preferRelativeResize="0"/>
          <p:nvPr/>
        </p:nvPicPr>
        <p:blipFill rotWithShape="1">
          <a:blip r:embed="rId2">
            <a:alphaModFix/>
          </a:blip>
          <a:srcRect b="14865" l="21428" r="7876" t="11692"/>
          <a:stretch/>
        </p:blipFill>
        <p:spPr>
          <a:xfrm>
            <a:off x="3132550" y="-216050"/>
            <a:ext cx="8038973" cy="5566177"/>
          </a:xfrm>
          <a:prstGeom prst="rect">
            <a:avLst/>
          </a:prstGeom>
          <a:noFill/>
          <a:ln>
            <a:noFill/>
          </a:ln>
        </p:spPr>
      </p:pic>
      <p:sp>
        <p:nvSpPr>
          <p:cNvPr id="45" name="Google Shape;45;p7"/>
          <p:cNvSpPr/>
          <p:nvPr/>
        </p:nvSpPr>
        <p:spPr>
          <a:xfrm>
            <a:off x="1388925" y="1841500"/>
            <a:ext cx="3631800" cy="3631800"/>
          </a:xfrm>
          <a:prstGeom prst="ellipse">
            <a:avLst/>
          </a:prstGeom>
          <a:solidFill>
            <a:srgbClr val="2986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6" name="Google Shape;46;p7"/>
          <p:cNvSpPr/>
          <p:nvPr/>
        </p:nvSpPr>
        <p:spPr>
          <a:xfrm>
            <a:off x="450000" y="-346825"/>
            <a:ext cx="3504300" cy="3504300"/>
          </a:xfrm>
          <a:prstGeom prst="ellipse">
            <a:avLst/>
          </a:prstGeom>
          <a:solidFill>
            <a:srgbClr val="2986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7" name="Google Shape;47;p7"/>
          <p:cNvSpPr/>
          <p:nvPr/>
        </p:nvSpPr>
        <p:spPr>
          <a:xfrm>
            <a:off x="4161375" y="3936900"/>
            <a:ext cx="1824300" cy="1824300"/>
          </a:xfrm>
          <a:prstGeom prst="ellipse">
            <a:avLst/>
          </a:prstGeom>
          <a:solidFill>
            <a:srgbClr val="2986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8" name="Google Shape;48;p7"/>
          <p:cNvSpPr txBox="1"/>
          <p:nvPr>
            <p:ph type="ctrTitle"/>
          </p:nvPr>
        </p:nvSpPr>
        <p:spPr>
          <a:xfrm>
            <a:off x="311675" y="2991925"/>
            <a:ext cx="4515300" cy="1175100"/>
          </a:xfrm>
          <a:prstGeom prst="rect">
            <a:avLst/>
          </a:prstGeom>
        </p:spPr>
        <p:txBody>
          <a:bodyPr anchorCtr="0" anchor="b" bIns="91425" lIns="91425" spcFirstLastPara="1" rIns="91425" wrap="square" tIns="91425">
            <a:normAutofit/>
          </a:bodyPr>
          <a:lstStyle>
            <a:lvl1pPr lvl="0">
              <a:spcBef>
                <a:spcPts val="0"/>
              </a:spcBef>
              <a:spcAft>
                <a:spcPts val="0"/>
              </a:spcAft>
              <a:buClr>
                <a:schemeClr val="lt1"/>
              </a:buClr>
              <a:buSzPts val="3500"/>
              <a:buNone/>
              <a:defRPr sz="3500">
                <a:solidFill>
                  <a:schemeClr val="lt1"/>
                </a:solidFill>
              </a:defRPr>
            </a:lvl1pPr>
            <a:lvl2pPr lvl="1" algn="ctr">
              <a:spcBef>
                <a:spcPts val="0"/>
              </a:spcBef>
              <a:spcAft>
                <a:spcPts val="0"/>
              </a:spcAft>
              <a:buClr>
                <a:schemeClr val="lt1"/>
              </a:buClr>
              <a:buSzPts val="3500"/>
              <a:buNone/>
              <a:defRPr sz="3500">
                <a:solidFill>
                  <a:schemeClr val="lt1"/>
                </a:solidFill>
              </a:defRPr>
            </a:lvl2pPr>
            <a:lvl3pPr lvl="2" algn="ctr">
              <a:spcBef>
                <a:spcPts val="0"/>
              </a:spcBef>
              <a:spcAft>
                <a:spcPts val="0"/>
              </a:spcAft>
              <a:buClr>
                <a:schemeClr val="lt1"/>
              </a:buClr>
              <a:buSzPts val="3500"/>
              <a:buNone/>
              <a:defRPr sz="3500">
                <a:solidFill>
                  <a:schemeClr val="lt1"/>
                </a:solidFill>
              </a:defRPr>
            </a:lvl3pPr>
            <a:lvl4pPr lvl="3" algn="ctr">
              <a:spcBef>
                <a:spcPts val="0"/>
              </a:spcBef>
              <a:spcAft>
                <a:spcPts val="0"/>
              </a:spcAft>
              <a:buClr>
                <a:schemeClr val="lt1"/>
              </a:buClr>
              <a:buSzPts val="3500"/>
              <a:buNone/>
              <a:defRPr sz="3500">
                <a:solidFill>
                  <a:schemeClr val="lt1"/>
                </a:solidFill>
              </a:defRPr>
            </a:lvl4pPr>
            <a:lvl5pPr lvl="4" algn="ctr">
              <a:spcBef>
                <a:spcPts val="0"/>
              </a:spcBef>
              <a:spcAft>
                <a:spcPts val="0"/>
              </a:spcAft>
              <a:buClr>
                <a:schemeClr val="lt1"/>
              </a:buClr>
              <a:buSzPts val="3500"/>
              <a:buNone/>
              <a:defRPr sz="3500">
                <a:solidFill>
                  <a:schemeClr val="lt1"/>
                </a:solidFill>
              </a:defRPr>
            </a:lvl5pPr>
            <a:lvl6pPr lvl="5" algn="ctr">
              <a:spcBef>
                <a:spcPts val="0"/>
              </a:spcBef>
              <a:spcAft>
                <a:spcPts val="0"/>
              </a:spcAft>
              <a:buClr>
                <a:schemeClr val="lt1"/>
              </a:buClr>
              <a:buSzPts val="3500"/>
              <a:buNone/>
              <a:defRPr sz="3500">
                <a:solidFill>
                  <a:schemeClr val="lt1"/>
                </a:solidFill>
              </a:defRPr>
            </a:lvl6pPr>
            <a:lvl7pPr lvl="6" algn="ctr">
              <a:spcBef>
                <a:spcPts val="0"/>
              </a:spcBef>
              <a:spcAft>
                <a:spcPts val="0"/>
              </a:spcAft>
              <a:buClr>
                <a:schemeClr val="lt1"/>
              </a:buClr>
              <a:buSzPts val="3500"/>
              <a:buNone/>
              <a:defRPr sz="3500">
                <a:solidFill>
                  <a:schemeClr val="lt1"/>
                </a:solidFill>
              </a:defRPr>
            </a:lvl7pPr>
            <a:lvl8pPr lvl="7" algn="ctr">
              <a:spcBef>
                <a:spcPts val="0"/>
              </a:spcBef>
              <a:spcAft>
                <a:spcPts val="0"/>
              </a:spcAft>
              <a:buClr>
                <a:schemeClr val="lt1"/>
              </a:buClr>
              <a:buSzPts val="3500"/>
              <a:buNone/>
              <a:defRPr sz="3500">
                <a:solidFill>
                  <a:schemeClr val="lt1"/>
                </a:solidFill>
              </a:defRPr>
            </a:lvl8pPr>
            <a:lvl9pPr lvl="8" algn="ctr">
              <a:spcBef>
                <a:spcPts val="0"/>
              </a:spcBef>
              <a:spcAft>
                <a:spcPts val="0"/>
              </a:spcAft>
              <a:buClr>
                <a:schemeClr val="lt1"/>
              </a:buClr>
              <a:buSzPts val="3500"/>
              <a:buNone/>
              <a:defRPr sz="3500">
                <a:solidFill>
                  <a:schemeClr val="lt1"/>
                </a:solidFill>
              </a:defRPr>
            </a:lvl9pPr>
          </a:lstStyle>
          <a:p/>
        </p:txBody>
      </p:sp>
      <p:sp>
        <p:nvSpPr>
          <p:cNvPr id="49" name="Google Shape;49;p7"/>
          <p:cNvSpPr txBox="1"/>
          <p:nvPr>
            <p:ph idx="1" type="subTitle"/>
          </p:nvPr>
        </p:nvSpPr>
        <p:spPr>
          <a:xfrm>
            <a:off x="311675" y="42315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1600"/>
              <a:buNone/>
              <a:defRPr sz="1600">
                <a:solidFill>
                  <a:schemeClr val="lt1"/>
                </a:solidFill>
              </a:defRPr>
            </a:lvl1pPr>
            <a:lvl2pPr lvl="1" algn="ctr">
              <a:lnSpc>
                <a:spcPct val="100000"/>
              </a:lnSpc>
              <a:spcBef>
                <a:spcPts val="0"/>
              </a:spcBef>
              <a:spcAft>
                <a:spcPts val="0"/>
              </a:spcAft>
              <a:buClr>
                <a:schemeClr val="lt1"/>
              </a:buClr>
              <a:buSzPts val="2800"/>
              <a:buNone/>
              <a:defRPr sz="2800">
                <a:solidFill>
                  <a:schemeClr val="lt1"/>
                </a:solidFill>
              </a:defRPr>
            </a:lvl2pPr>
            <a:lvl3pPr lvl="2" algn="ctr">
              <a:lnSpc>
                <a:spcPct val="100000"/>
              </a:lnSpc>
              <a:spcBef>
                <a:spcPts val="0"/>
              </a:spcBef>
              <a:spcAft>
                <a:spcPts val="0"/>
              </a:spcAft>
              <a:buClr>
                <a:schemeClr val="lt1"/>
              </a:buClr>
              <a:buSzPts val="2800"/>
              <a:buNone/>
              <a:defRPr sz="2800">
                <a:solidFill>
                  <a:schemeClr val="lt1"/>
                </a:solidFill>
              </a:defRPr>
            </a:lvl3pPr>
            <a:lvl4pPr lvl="3" algn="ctr">
              <a:lnSpc>
                <a:spcPct val="100000"/>
              </a:lnSpc>
              <a:spcBef>
                <a:spcPts val="0"/>
              </a:spcBef>
              <a:spcAft>
                <a:spcPts val="0"/>
              </a:spcAft>
              <a:buClr>
                <a:schemeClr val="lt1"/>
              </a:buClr>
              <a:buSzPts val="2800"/>
              <a:buNone/>
              <a:defRPr sz="2800">
                <a:solidFill>
                  <a:schemeClr val="lt1"/>
                </a:solidFill>
              </a:defRPr>
            </a:lvl4pPr>
            <a:lvl5pPr lvl="4" algn="ctr">
              <a:lnSpc>
                <a:spcPct val="100000"/>
              </a:lnSpc>
              <a:spcBef>
                <a:spcPts val="0"/>
              </a:spcBef>
              <a:spcAft>
                <a:spcPts val="0"/>
              </a:spcAft>
              <a:buClr>
                <a:schemeClr val="lt1"/>
              </a:buClr>
              <a:buSzPts val="2800"/>
              <a:buNone/>
              <a:defRPr sz="2800">
                <a:solidFill>
                  <a:schemeClr val="lt1"/>
                </a:solidFill>
              </a:defRPr>
            </a:lvl5pPr>
            <a:lvl6pPr lvl="5" algn="ctr">
              <a:lnSpc>
                <a:spcPct val="100000"/>
              </a:lnSpc>
              <a:spcBef>
                <a:spcPts val="0"/>
              </a:spcBef>
              <a:spcAft>
                <a:spcPts val="0"/>
              </a:spcAft>
              <a:buClr>
                <a:schemeClr val="lt1"/>
              </a:buClr>
              <a:buSzPts val="2800"/>
              <a:buNone/>
              <a:defRPr sz="2800">
                <a:solidFill>
                  <a:schemeClr val="lt1"/>
                </a:solidFill>
              </a:defRPr>
            </a:lvl6pPr>
            <a:lvl7pPr lvl="6" algn="ctr">
              <a:lnSpc>
                <a:spcPct val="100000"/>
              </a:lnSpc>
              <a:spcBef>
                <a:spcPts val="0"/>
              </a:spcBef>
              <a:spcAft>
                <a:spcPts val="0"/>
              </a:spcAft>
              <a:buClr>
                <a:schemeClr val="lt1"/>
              </a:buClr>
              <a:buSzPts val="2800"/>
              <a:buNone/>
              <a:defRPr sz="2800">
                <a:solidFill>
                  <a:schemeClr val="lt1"/>
                </a:solidFill>
              </a:defRPr>
            </a:lvl7pPr>
            <a:lvl8pPr lvl="7" algn="ctr">
              <a:lnSpc>
                <a:spcPct val="100000"/>
              </a:lnSpc>
              <a:spcBef>
                <a:spcPts val="0"/>
              </a:spcBef>
              <a:spcAft>
                <a:spcPts val="0"/>
              </a:spcAft>
              <a:buClr>
                <a:schemeClr val="lt1"/>
              </a:buClr>
              <a:buSzPts val="2800"/>
              <a:buNone/>
              <a:defRPr sz="2800">
                <a:solidFill>
                  <a:schemeClr val="lt1"/>
                </a:solidFill>
              </a:defRPr>
            </a:lvl8pPr>
            <a:lvl9pPr lvl="8" algn="ctr">
              <a:lnSpc>
                <a:spcPct val="100000"/>
              </a:lnSpc>
              <a:spcBef>
                <a:spcPts val="0"/>
              </a:spcBef>
              <a:spcAft>
                <a:spcPts val="0"/>
              </a:spcAft>
              <a:buClr>
                <a:schemeClr val="lt1"/>
              </a:buClr>
              <a:buSzPts val="2800"/>
              <a:buNone/>
              <a:defRPr sz="2800">
                <a:solidFill>
                  <a:schemeClr val="lt1"/>
                </a:solidFill>
              </a:defRPr>
            </a:lvl9pPr>
          </a:lstStyle>
          <a:p/>
        </p:txBody>
      </p:sp>
      <p:pic>
        <p:nvPicPr>
          <p:cNvPr id="50" name="Google Shape;50;p7"/>
          <p:cNvPicPr preferRelativeResize="0"/>
          <p:nvPr/>
        </p:nvPicPr>
        <p:blipFill>
          <a:blip r:embed="rId3">
            <a:alphaModFix/>
          </a:blip>
          <a:stretch>
            <a:fillRect/>
          </a:stretch>
        </p:blipFill>
        <p:spPr>
          <a:xfrm>
            <a:off x="450000" y="449992"/>
            <a:ext cx="1277200" cy="397216"/>
          </a:xfrm>
          <a:prstGeom prst="rect">
            <a:avLst/>
          </a:prstGeom>
          <a:noFill/>
          <a:ln>
            <a:noFill/>
          </a:ln>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Tuition Section Header 6 1">
  <p:cSld name="CUSTOM_16_1_1_1_1_1_1_1_1">
    <p:bg>
      <p:bgPr>
        <a:solidFill>
          <a:srgbClr val="F3F8FF"/>
        </a:solidFill>
      </p:bgPr>
    </p:bg>
    <p:spTree>
      <p:nvGrpSpPr>
        <p:cNvPr id="381" name="Shape 381"/>
        <p:cNvGrpSpPr/>
        <p:nvPr/>
      </p:nvGrpSpPr>
      <p:grpSpPr>
        <a:xfrm>
          <a:off x="0" y="0"/>
          <a:ext cx="0" cy="0"/>
          <a:chOff x="0" y="0"/>
          <a:chExt cx="0" cy="0"/>
        </a:xfrm>
      </p:grpSpPr>
      <p:sp>
        <p:nvSpPr>
          <p:cNvPr id="382" name="Google Shape;382;p61"/>
          <p:cNvSpPr/>
          <p:nvPr/>
        </p:nvSpPr>
        <p:spPr>
          <a:xfrm>
            <a:off x="-61375" y="-59625"/>
            <a:ext cx="9290400" cy="5277000"/>
          </a:xfrm>
          <a:prstGeom prst="rect">
            <a:avLst/>
          </a:prstGeom>
          <a:solidFill>
            <a:srgbClr val="F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83" name="Google Shape;383;p61"/>
          <p:cNvSpPr txBox="1"/>
          <p:nvPr>
            <p:ph type="title"/>
          </p:nvPr>
        </p:nvSpPr>
        <p:spPr>
          <a:xfrm>
            <a:off x="380750" y="2087400"/>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Clr>
                <a:srgbClr val="184BC8"/>
              </a:buClr>
              <a:buSzPts val="3000"/>
              <a:buNone/>
              <a:defRPr sz="3000">
                <a:solidFill>
                  <a:srgbClr val="184BC8"/>
                </a:solidFill>
              </a:defRPr>
            </a:lvl1pPr>
            <a:lvl2pPr lvl="1">
              <a:spcBef>
                <a:spcPts val="0"/>
              </a:spcBef>
              <a:spcAft>
                <a:spcPts val="0"/>
              </a:spcAft>
              <a:buClr>
                <a:srgbClr val="184BC8"/>
              </a:buClr>
              <a:buSzPts val="2800"/>
              <a:buNone/>
              <a:defRPr>
                <a:solidFill>
                  <a:srgbClr val="184BC8"/>
                </a:solidFill>
              </a:defRPr>
            </a:lvl2pPr>
            <a:lvl3pPr lvl="2">
              <a:spcBef>
                <a:spcPts val="0"/>
              </a:spcBef>
              <a:spcAft>
                <a:spcPts val="0"/>
              </a:spcAft>
              <a:buClr>
                <a:srgbClr val="184BC8"/>
              </a:buClr>
              <a:buSzPts val="2800"/>
              <a:buNone/>
              <a:defRPr>
                <a:solidFill>
                  <a:srgbClr val="184BC8"/>
                </a:solidFill>
              </a:defRPr>
            </a:lvl3pPr>
            <a:lvl4pPr lvl="3">
              <a:spcBef>
                <a:spcPts val="0"/>
              </a:spcBef>
              <a:spcAft>
                <a:spcPts val="0"/>
              </a:spcAft>
              <a:buClr>
                <a:srgbClr val="184BC8"/>
              </a:buClr>
              <a:buSzPts val="2800"/>
              <a:buNone/>
              <a:defRPr>
                <a:solidFill>
                  <a:srgbClr val="184BC8"/>
                </a:solidFill>
              </a:defRPr>
            </a:lvl4pPr>
            <a:lvl5pPr lvl="4">
              <a:spcBef>
                <a:spcPts val="0"/>
              </a:spcBef>
              <a:spcAft>
                <a:spcPts val="0"/>
              </a:spcAft>
              <a:buClr>
                <a:srgbClr val="184BC8"/>
              </a:buClr>
              <a:buSzPts val="2800"/>
              <a:buNone/>
              <a:defRPr>
                <a:solidFill>
                  <a:srgbClr val="184BC8"/>
                </a:solidFill>
              </a:defRPr>
            </a:lvl5pPr>
            <a:lvl6pPr lvl="5">
              <a:spcBef>
                <a:spcPts val="0"/>
              </a:spcBef>
              <a:spcAft>
                <a:spcPts val="0"/>
              </a:spcAft>
              <a:buClr>
                <a:srgbClr val="184BC8"/>
              </a:buClr>
              <a:buSzPts val="2800"/>
              <a:buNone/>
              <a:defRPr>
                <a:solidFill>
                  <a:srgbClr val="184BC8"/>
                </a:solidFill>
              </a:defRPr>
            </a:lvl6pPr>
            <a:lvl7pPr lvl="6">
              <a:spcBef>
                <a:spcPts val="0"/>
              </a:spcBef>
              <a:spcAft>
                <a:spcPts val="0"/>
              </a:spcAft>
              <a:buClr>
                <a:srgbClr val="184BC8"/>
              </a:buClr>
              <a:buSzPts val="2800"/>
              <a:buNone/>
              <a:defRPr>
                <a:solidFill>
                  <a:srgbClr val="184BC8"/>
                </a:solidFill>
              </a:defRPr>
            </a:lvl7pPr>
            <a:lvl8pPr lvl="7">
              <a:spcBef>
                <a:spcPts val="0"/>
              </a:spcBef>
              <a:spcAft>
                <a:spcPts val="0"/>
              </a:spcAft>
              <a:buClr>
                <a:srgbClr val="184BC8"/>
              </a:buClr>
              <a:buSzPts val="2800"/>
              <a:buNone/>
              <a:defRPr>
                <a:solidFill>
                  <a:srgbClr val="184BC8"/>
                </a:solidFill>
              </a:defRPr>
            </a:lvl8pPr>
            <a:lvl9pPr lvl="8">
              <a:spcBef>
                <a:spcPts val="0"/>
              </a:spcBef>
              <a:spcAft>
                <a:spcPts val="0"/>
              </a:spcAft>
              <a:buClr>
                <a:srgbClr val="184BC8"/>
              </a:buClr>
              <a:buSzPts val="2800"/>
              <a:buNone/>
              <a:defRPr>
                <a:solidFill>
                  <a:srgbClr val="184BC8"/>
                </a:solidFill>
              </a:defRPr>
            </a:lvl9pPr>
          </a:lstStyle>
          <a:p/>
        </p:txBody>
      </p:sp>
      <p:sp>
        <p:nvSpPr>
          <p:cNvPr id="384" name="Google Shape;384;p61"/>
          <p:cNvSpPr txBox="1"/>
          <p:nvPr>
            <p:ph idx="1" type="subTitle"/>
          </p:nvPr>
        </p:nvSpPr>
        <p:spPr>
          <a:xfrm>
            <a:off x="380750" y="25626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rgbClr val="184BC8"/>
              </a:buClr>
              <a:buSzPts val="2500"/>
              <a:buNone/>
              <a:defRPr sz="2500">
                <a:solidFill>
                  <a:srgbClr val="184BC8"/>
                </a:solidFill>
              </a:defRPr>
            </a:lvl1pPr>
            <a:lvl2pPr lvl="1" algn="ctr">
              <a:lnSpc>
                <a:spcPct val="100000"/>
              </a:lnSpc>
              <a:spcBef>
                <a:spcPts val="0"/>
              </a:spcBef>
              <a:spcAft>
                <a:spcPts val="0"/>
              </a:spcAft>
              <a:buClr>
                <a:srgbClr val="184BC8"/>
              </a:buClr>
              <a:buSzPts val="2500"/>
              <a:buNone/>
              <a:defRPr sz="2500">
                <a:solidFill>
                  <a:srgbClr val="184BC8"/>
                </a:solidFill>
              </a:defRPr>
            </a:lvl2pPr>
            <a:lvl3pPr lvl="2" algn="ctr">
              <a:lnSpc>
                <a:spcPct val="100000"/>
              </a:lnSpc>
              <a:spcBef>
                <a:spcPts val="0"/>
              </a:spcBef>
              <a:spcAft>
                <a:spcPts val="0"/>
              </a:spcAft>
              <a:buClr>
                <a:srgbClr val="184BC8"/>
              </a:buClr>
              <a:buSzPts val="2500"/>
              <a:buNone/>
              <a:defRPr sz="2500">
                <a:solidFill>
                  <a:srgbClr val="184BC8"/>
                </a:solidFill>
              </a:defRPr>
            </a:lvl3pPr>
            <a:lvl4pPr lvl="3" algn="ctr">
              <a:lnSpc>
                <a:spcPct val="100000"/>
              </a:lnSpc>
              <a:spcBef>
                <a:spcPts val="0"/>
              </a:spcBef>
              <a:spcAft>
                <a:spcPts val="0"/>
              </a:spcAft>
              <a:buClr>
                <a:srgbClr val="184BC8"/>
              </a:buClr>
              <a:buSzPts val="2500"/>
              <a:buNone/>
              <a:defRPr sz="2500">
                <a:solidFill>
                  <a:srgbClr val="184BC8"/>
                </a:solidFill>
              </a:defRPr>
            </a:lvl4pPr>
            <a:lvl5pPr lvl="4" algn="ctr">
              <a:lnSpc>
                <a:spcPct val="100000"/>
              </a:lnSpc>
              <a:spcBef>
                <a:spcPts val="0"/>
              </a:spcBef>
              <a:spcAft>
                <a:spcPts val="0"/>
              </a:spcAft>
              <a:buClr>
                <a:srgbClr val="184BC8"/>
              </a:buClr>
              <a:buSzPts val="2500"/>
              <a:buNone/>
              <a:defRPr sz="2500">
                <a:solidFill>
                  <a:srgbClr val="184BC8"/>
                </a:solidFill>
              </a:defRPr>
            </a:lvl5pPr>
            <a:lvl6pPr lvl="5" algn="ctr">
              <a:lnSpc>
                <a:spcPct val="100000"/>
              </a:lnSpc>
              <a:spcBef>
                <a:spcPts val="0"/>
              </a:spcBef>
              <a:spcAft>
                <a:spcPts val="0"/>
              </a:spcAft>
              <a:buClr>
                <a:srgbClr val="184BC8"/>
              </a:buClr>
              <a:buSzPts val="2500"/>
              <a:buNone/>
              <a:defRPr sz="2500">
                <a:solidFill>
                  <a:srgbClr val="184BC8"/>
                </a:solidFill>
              </a:defRPr>
            </a:lvl6pPr>
            <a:lvl7pPr lvl="6" algn="ctr">
              <a:lnSpc>
                <a:spcPct val="100000"/>
              </a:lnSpc>
              <a:spcBef>
                <a:spcPts val="0"/>
              </a:spcBef>
              <a:spcAft>
                <a:spcPts val="0"/>
              </a:spcAft>
              <a:buClr>
                <a:srgbClr val="184BC8"/>
              </a:buClr>
              <a:buSzPts val="2500"/>
              <a:buNone/>
              <a:defRPr sz="2500">
                <a:solidFill>
                  <a:srgbClr val="184BC8"/>
                </a:solidFill>
              </a:defRPr>
            </a:lvl7pPr>
            <a:lvl8pPr lvl="7" algn="ctr">
              <a:lnSpc>
                <a:spcPct val="100000"/>
              </a:lnSpc>
              <a:spcBef>
                <a:spcPts val="0"/>
              </a:spcBef>
              <a:spcAft>
                <a:spcPts val="0"/>
              </a:spcAft>
              <a:buClr>
                <a:srgbClr val="184BC8"/>
              </a:buClr>
              <a:buSzPts val="2500"/>
              <a:buNone/>
              <a:defRPr sz="2500">
                <a:solidFill>
                  <a:srgbClr val="184BC8"/>
                </a:solidFill>
              </a:defRPr>
            </a:lvl8pPr>
            <a:lvl9pPr lvl="8" algn="ctr">
              <a:lnSpc>
                <a:spcPct val="100000"/>
              </a:lnSpc>
              <a:spcBef>
                <a:spcPts val="0"/>
              </a:spcBef>
              <a:spcAft>
                <a:spcPts val="0"/>
              </a:spcAft>
              <a:buClr>
                <a:srgbClr val="184BC8"/>
              </a:buClr>
              <a:buSzPts val="2500"/>
              <a:buNone/>
              <a:defRPr sz="2500">
                <a:solidFill>
                  <a:srgbClr val="184BC8"/>
                </a:solidFill>
              </a:defRPr>
            </a:lvl9pPr>
          </a:lstStyle>
          <a:p/>
        </p:txBody>
      </p:sp>
      <p:pic>
        <p:nvPicPr>
          <p:cNvPr id="385" name="Google Shape;385;p61"/>
          <p:cNvPicPr preferRelativeResize="0"/>
          <p:nvPr/>
        </p:nvPicPr>
        <p:blipFill rotWithShape="1">
          <a:blip r:embed="rId2">
            <a:alphaModFix/>
          </a:blip>
          <a:srcRect b="0" l="0" r="7296" t="0"/>
          <a:stretch/>
        </p:blipFill>
        <p:spPr>
          <a:xfrm>
            <a:off x="4665600" y="3170275"/>
            <a:ext cx="4632300" cy="2256901"/>
          </a:xfrm>
          <a:prstGeom prst="rect">
            <a:avLst/>
          </a:prstGeom>
          <a:noFill/>
          <a:ln>
            <a:noFill/>
          </a:ln>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with Image 1">
  <p:cSld name="CUSTOM_17">
    <p:spTree>
      <p:nvGrpSpPr>
        <p:cNvPr id="386" name="Shape 386"/>
        <p:cNvGrpSpPr/>
        <p:nvPr/>
      </p:nvGrpSpPr>
      <p:grpSpPr>
        <a:xfrm>
          <a:off x="0" y="0"/>
          <a:ext cx="0" cy="0"/>
          <a:chOff x="0" y="0"/>
          <a:chExt cx="0" cy="0"/>
        </a:xfrm>
      </p:grpSpPr>
      <p:sp>
        <p:nvSpPr>
          <p:cNvPr id="387" name="Google Shape;387;p62"/>
          <p:cNvSpPr txBox="1"/>
          <p:nvPr>
            <p:ph type="title"/>
          </p:nvPr>
        </p:nvSpPr>
        <p:spPr>
          <a:xfrm>
            <a:off x="311700" y="445025"/>
            <a:ext cx="37893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000"/>
              <a:buNone/>
              <a:defRPr sz="20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pic>
        <p:nvPicPr>
          <p:cNvPr id="388" name="Google Shape;388;p62"/>
          <p:cNvPicPr preferRelativeResize="0"/>
          <p:nvPr/>
        </p:nvPicPr>
        <p:blipFill rotWithShape="1">
          <a:blip r:embed="rId2">
            <a:alphaModFix/>
          </a:blip>
          <a:srcRect b="10900" l="31799" r="3842" t="-10900"/>
          <a:stretch/>
        </p:blipFill>
        <p:spPr>
          <a:xfrm>
            <a:off x="4861400" y="-852800"/>
            <a:ext cx="5898000" cy="6108000"/>
          </a:xfrm>
          <a:prstGeom prst="roundRect">
            <a:avLst>
              <a:gd fmla="val 1354" name="adj"/>
            </a:avLst>
          </a:prstGeom>
          <a:noFill/>
          <a:ln>
            <a:noFill/>
          </a:ln>
        </p:spPr>
      </p:pic>
      <p:sp>
        <p:nvSpPr>
          <p:cNvPr id="389" name="Google Shape;389;p62"/>
          <p:cNvSpPr txBox="1"/>
          <p:nvPr>
            <p:ph idx="1" type="body"/>
          </p:nvPr>
        </p:nvSpPr>
        <p:spPr>
          <a:xfrm>
            <a:off x="311700" y="1152475"/>
            <a:ext cx="4260300" cy="3416400"/>
          </a:xfrm>
          <a:prstGeom prst="rect">
            <a:avLst/>
          </a:prstGeom>
        </p:spPr>
        <p:txBody>
          <a:bodyPr anchorCtr="0" anchor="t" bIns="91425" lIns="91425" spcFirstLastPara="1" rIns="91425" wrap="square" tIns="91425">
            <a:normAutofit/>
          </a:bodyPr>
          <a:lstStyle>
            <a:lvl1pPr indent="-317500" lvl="0" marL="457200">
              <a:lnSpc>
                <a:spcPct val="115000"/>
              </a:lnSpc>
              <a:spcBef>
                <a:spcPts val="0"/>
              </a:spcBef>
              <a:spcAft>
                <a:spcPts val="0"/>
              </a:spcAft>
              <a:buClr>
                <a:schemeClr val="dk1"/>
              </a:buClr>
              <a:buSzPts val="1400"/>
              <a:buFont typeface="Inter"/>
              <a:buChar char="●"/>
              <a:defRPr sz="1400">
                <a:solidFill>
                  <a:schemeClr val="dk1"/>
                </a:solidFill>
                <a:latin typeface="Inter"/>
                <a:ea typeface="Inter"/>
                <a:cs typeface="Inter"/>
                <a:sym typeface="Inter"/>
              </a:defRPr>
            </a:lvl1pPr>
            <a:lvl2pPr indent="-292100" lvl="1" marL="9144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2pPr>
            <a:lvl3pPr indent="-292100" lvl="2" marL="13716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3pPr>
            <a:lvl4pPr indent="-292100" lvl="3" marL="18288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4pPr>
            <a:lvl5pPr indent="-292100" lvl="4" marL="22860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5pPr>
            <a:lvl6pPr indent="-292100" lvl="5" marL="27432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6pPr>
            <a:lvl7pPr indent="-292100" lvl="6" marL="32004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7pPr>
            <a:lvl8pPr indent="-292100" lvl="7" marL="36576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8pPr>
            <a:lvl9pPr indent="-292100" lvl="8" marL="41148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with Image 2">
  <p:cSld name="CUSTOM_17_1">
    <p:spTree>
      <p:nvGrpSpPr>
        <p:cNvPr id="390" name="Shape 390"/>
        <p:cNvGrpSpPr/>
        <p:nvPr/>
      </p:nvGrpSpPr>
      <p:grpSpPr>
        <a:xfrm>
          <a:off x="0" y="0"/>
          <a:ext cx="0" cy="0"/>
          <a:chOff x="0" y="0"/>
          <a:chExt cx="0" cy="0"/>
        </a:xfrm>
      </p:grpSpPr>
      <p:sp>
        <p:nvSpPr>
          <p:cNvPr id="391" name="Google Shape;391;p63"/>
          <p:cNvSpPr txBox="1"/>
          <p:nvPr>
            <p:ph type="title"/>
          </p:nvPr>
        </p:nvSpPr>
        <p:spPr>
          <a:xfrm>
            <a:off x="311700" y="445025"/>
            <a:ext cx="37893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000"/>
              <a:buNone/>
              <a:defRPr sz="20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92" name="Google Shape;392;p63"/>
          <p:cNvSpPr txBox="1"/>
          <p:nvPr>
            <p:ph idx="1" type="body"/>
          </p:nvPr>
        </p:nvSpPr>
        <p:spPr>
          <a:xfrm>
            <a:off x="311700" y="1152475"/>
            <a:ext cx="4260300" cy="3416400"/>
          </a:xfrm>
          <a:prstGeom prst="rect">
            <a:avLst/>
          </a:prstGeom>
        </p:spPr>
        <p:txBody>
          <a:bodyPr anchorCtr="0" anchor="t" bIns="91425" lIns="91425" spcFirstLastPara="1" rIns="91425" wrap="square" tIns="91425">
            <a:normAutofit/>
          </a:bodyPr>
          <a:lstStyle>
            <a:lvl1pPr indent="-317500" lvl="0" marL="457200">
              <a:lnSpc>
                <a:spcPct val="115000"/>
              </a:lnSpc>
              <a:spcBef>
                <a:spcPts val="0"/>
              </a:spcBef>
              <a:spcAft>
                <a:spcPts val="0"/>
              </a:spcAft>
              <a:buClr>
                <a:schemeClr val="dk1"/>
              </a:buClr>
              <a:buSzPts val="1400"/>
              <a:buFont typeface="Inter"/>
              <a:buChar char="●"/>
              <a:defRPr sz="1400">
                <a:solidFill>
                  <a:schemeClr val="dk1"/>
                </a:solidFill>
                <a:latin typeface="Inter"/>
                <a:ea typeface="Inter"/>
                <a:cs typeface="Inter"/>
                <a:sym typeface="Inter"/>
              </a:defRPr>
            </a:lvl1pPr>
            <a:lvl2pPr indent="-292100" lvl="1" marL="9144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2pPr>
            <a:lvl3pPr indent="-292100" lvl="2" marL="13716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3pPr>
            <a:lvl4pPr indent="-292100" lvl="3" marL="18288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4pPr>
            <a:lvl5pPr indent="-292100" lvl="4" marL="22860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5pPr>
            <a:lvl6pPr indent="-292100" lvl="5" marL="27432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6pPr>
            <a:lvl7pPr indent="-292100" lvl="6" marL="32004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7pPr>
            <a:lvl8pPr indent="-292100" lvl="7" marL="36576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8pPr>
            <a:lvl9pPr indent="-292100" lvl="8" marL="41148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9pPr>
          </a:lstStyle>
          <a:p/>
        </p:txBody>
      </p:sp>
      <p:grpSp>
        <p:nvGrpSpPr>
          <p:cNvPr id="393" name="Google Shape;393;p63"/>
          <p:cNvGrpSpPr/>
          <p:nvPr/>
        </p:nvGrpSpPr>
        <p:grpSpPr>
          <a:xfrm>
            <a:off x="4614102" y="2270672"/>
            <a:ext cx="5627078" cy="3834772"/>
            <a:chOff x="8260016" y="4838690"/>
            <a:chExt cx="883982" cy="602421"/>
          </a:xfrm>
        </p:grpSpPr>
        <p:sp>
          <p:nvSpPr>
            <p:cNvPr id="394" name="Google Shape;394;p63"/>
            <p:cNvSpPr/>
            <p:nvPr/>
          </p:nvSpPr>
          <p:spPr>
            <a:xfrm>
              <a:off x="8588999" y="4838690"/>
              <a:ext cx="555000" cy="555000"/>
            </a:xfrm>
            <a:prstGeom prst="ellipse">
              <a:avLst/>
            </a:prstGeom>
            <a:solidFill>
              <a:srgbClr val="F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95" name="Google Shape;395;p63"/>
            <p:cNvSpPr/>
            <p:nvPr/>
          </p:nvSpPr>
          <p:spPr>
            <a:xfrm>
              <a:off x="8260016" y="4985711"/>
              <a:ext cx="455400" cy="455400"/>
            </a:xfrm>
            <a:prstGeom prst="ellipse">
              <a:avLst/>
            </a:prstGeom>
            <a:solidFill>
              <a:srgbClr val="F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pic>
        <p:nvPicPr>
          <p:cNvPr id="396" name="Google Shape;396;p63"/>
          <p:cNvPicPr preferRelativeResize="0"/>
          <p:nvPr/>
        </p:nvPicPr>
        <p:blipFill rotWithShape="1">
          <a:blip r:embed="rId2">
            <a:alphaModFix/>
          </a:blip>
          <a:srcRect b="3523" l="29458" r="20494" t="3532"/>
          <a:stretch/>
        </p:blipFill>
        <p:spPr>
          <a:xfrm>
            <a:off x="5053275" y="404300"/>
            <a:ext cx="3501900" cy="4335000"/>
          </a:xfrm>
          <a:prstGeom prst="roundRect">
            <a:avLst>
              <a:gd fmla="val 5450" name="adj"/>
            </a:avLst>
          </a:prstGeom>
          <a:noFill/>
          <a:ln>
            <a:noFill/>
          </a:ln>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Home Text with Image 3">
  <p:cSld name="CUSTOM_17_1_1">
    <p:spTree>
      <p:nvGrpSpPr>
        <p:cNvPr id="397" name="Shape 397"/>
        <p:cNvGrpSpPr/>
        <p:nvPr/>
      </p:nvGrpSpPr>
      <p:grpSpPr>
        <a:xfrm>
          <a:off x="0" y="0"/>
          <a:ext cx="0" cy="0"/>
          <a:chOff x="0" y="0"/>
          <a:chExt cx="0" cy="0"/>
        </a:xfrm>
      </p:grpSpPr>
      <p:sp>
        <p:nvSpPr>
          <p:cNvPr id="398" name="Google Shape;398;p64"/>
          <p:cNvSpPr txBox="1"/>
          <p:nvPr>
            <p:ph type="title"/>
          </p:nvPr>
        </p:nvSpPr>
        <p:spPr>
          <a:xfrm>
            <a:off x="311700" y="445025"/>
            <a:ext cx="3789300" cy="572700"/>
          </a:xfrm>
          <a:prstGeom prst="rect">
            <a:avLst/>
          </a:prstGeom>
        </p:spPr>
        <p:txBody>
          <a:bodyPr anchorCtr="0" anchor="t" bIns="91425" lIns="91425" spcFirstLastPara="1" rIns="91425" wrap="square" tIns="91425">
            <a:normAutofit/>
          </a:bodyPr>
          <a:lstStyle>
            <a:lvl1pPr lvl="0">
              <a:spcBef>
                <a:spcPts val="0"/>
              </a:spcBef>
              <a:spcAft>
                <a:spcPts val="0"/>
              </a:spcAft>
              <a:buClr>
                <a:schemeClr val="dk2"/>
              </a:buClr>
              <a:buSzPts val="2000"/>
              <a:buNone/>
              <a:defRPr sz="2000">
                <a:solidFill>
                  <a:schemeClr val="dk2"/>
                </a:solidFill>
              </a:defRPr>
            </a:lvl1pPr>
            <a:lvl2pPr lvl="1">
              <a:spcBef>
                <a:spcPts val="0"/>
              </a:spcBef>
              <a:spcAft>
                <a:spcPts val="0"/>
              </a:spcAft>
              <a:buClr>
                <a:schemeClr val="dk2"/>
              </a:buClr>
              <a:buSzPts val="2800"/>
              <a:buNone/>
              <a:defRPr>
                <a:solidFill>
                  <a:schemeClr val="dk2"/>
                </a:solidFill>
              </a:defRPr>
            </a:lvl2pPr>
            <a:lvl3pPr lvl="2">
              <a:spcBef>
                <a:spcPts val="0"/>
              </a:spcBef>
              <a:spcAft>
                <a:spcPts val="0"/>
              </a:spcAft>
              <a:buClr>
                <a:schemeClr val="dk2"/>
              </a:buClr>
              <a:buSzPts val="2800"/>
              <a:buNone/>
              <a:defRPr>
                <a:solidFill>
                  <a:schemeClr val="dk2"/>
                </a:solidFill>
              </a:defRPr>
            </a:lvl3pPr>
            <a:lvl4pPr lvl="3">
              <a:spcBef>
                <a:spcPts val="0"/>
              </a:spcBef>
              <a:spcAft>
                <a:spcPts val="0"/>
              </a:spcAft>
              <a:buClr>
                <a:schemeClr val="dk2"/>
              </a:buClr>
              <a:buSzPts val="2800"/>
              <a:buNone/>
              <a:defRPr>
                <a:solidFill>
                  <a:schemeClr val="dk2"/>
                </a:solidFill>
              </a:defRPr>
            </a:lvl4pPr>
            <a:lvl5pPr lvl="4">
              <a:spcBef>
                <a:spcPts val="0"/>
              </a:spcBef>
              <a:spcAft>
                <a:spcPts val="0"/>
              </a:spcAft>
              <a:buClr>
                <a:schemeClr val="dk2"/>
              </a:buClr>
              <a:buSzPts val="2800"/>
              <a:buNone/>
              <a:defRPr>
                <a:solidFill>
                  <a:schemeClr val="dk2"/>
                </a:solidFill>
              </a:defRPr>
            </a:lvl5pPr>
            <a:lvl6pPr lvl="5">
              <a:spcBef>
                <a:spcPts val="0"/>
              </a:spcBef>
              <a:spcAft>
                <a:spcPts val="0"/>
              </a:spcAft>
              <a:buClr>
                <a:schemeClr val="dk2"/>
              </a:buClr>
              <a:buSzPts val="2800"/>
              <a:buNone/>
              <a:defRPr>
                <a:solidFill>
                  <a:schemeClr val="dk2"/>
                </a:solidFill>
              </a:defRPr>
            </a:lvl6pPr>
            <a:lvl7pPr lvl="6">
              <a:spcBef>
                <a:spcPts val="0"/>
              </a:spcBef>
              <a:spcAft>
                <a:spcPts val="0"/>
              </a:spcAft>
              <a:buClr>
                <a:schemeClr val="dk2"/>
              </a:buClr>
              <a:buSzPts val="2800"/>
              <a:buNone/>
              <a:defRPr>
                <a:solidFill>
                  <a:schemeClr val="dk2"/>
                </a:solidFill>
              </a:defRPr>
            </a:lvl7pPr>
            <a:lvl8pPr lvl="7">
              <a:spcBef>
                <a:spcPts val="0"/>
              </a:spcBef>
              <a:spcAft>
                <a:spcPts val="0"/>
              </a:spcAft>
              <a:buClr>
                <a:schemeClr val="dk2"/>
              </a:buClr>
              <a:buSzPts val="2800"/>
              <a:buNone/>
              <a:defRPr>
                <a:solidFill>
                  <a:schemeClr val="dk2"/>
                </a:solidFill>
              </a:defRPr>
            </a:lvl8pPr>
            <a:lvl9pPr lvl="8">
              <a:spcBef>
                <a:spcPts val="0"/>
              </a:spcBef>
              <a:spcAft>
                <a:spcPts val="0"/>
              </a:spcAft>
              <a:buClr>
                <a:schemeClr val="dk2"/>
              </a:buClr>
              <a:buSzPts val="2800"/>
              <a:buNone/>
              <a:defRPr>
                <a:solidFill>
                  <a:schemeClr val="dk2"/>
                </a:solidFill>
              </a:defRPr>
            </a:lvl9pPr>
          </a:lstStyle>
          <a:p/>
        </p:txBody>
      </p:sp>
      <p:sp>
        <p:nvSpPr>
          <p:cNvPr id="399" name="Google Shape;399;p64"/>
          <p:cNvSpPr txBox="1"/>
          <p:nvPr>
            <p:ph idx="1" type="body"/>
          </p:nvPr>
        </p:nvSpPr>
        <p:spPr>
          <a:xfrm>
            <a:off x="311700" y="1152475"/>
            <a:ext cx="4260300" cy="3416400"/>
          </a:xfrm>
          <a:prstGeom prst="rect">
            <a:avLst/>
          </a:prstGeom>
        </p:spPr>
        <p:txBody>
          <a:bodyPr anchorCtr="0" anchor="t" bIns="91425" lIns="91425" spcFirstLastPara="1" rIns="91425" wrap="square" tIns="91425">
            <a:normAutofit/>
          </a:bodyPr>
          <a:lstStyle>
            <a:lvl1pPr indent="-317500" lvl="0" marL="457200">
              <a:lnSpc>
                <a:spcPct val="115000"/>
              </a:lnSpc>
              <a:spcBef>
                <a:spcPts val="0"/>
              </a:spcBef>
              <a:spcAft>
                <a:spcPts val="0"/>
              </a:spcAft>
              <a:buClr>
                <a:schemeClr val="dk1"/>
              </a:buClr>
              <a:buSzPts val="1400"/>
              <a:buFont typeface="Inter"/>
              <a:buChar char="●"/>
              <a:defRPr sz="1400">
                <a:solidFill>
                  <a:schemeClr val="dk1"/>
                </a:solidFill>
                <a:latin typeface="Inter"/>
                <a:ea typeface="Inter"/>
                <a:cs typeface="Inter"/>
                <a:sym typeface="Inter"/>
              </a:defRPr>
            </a:lvl1pPr>
            <a:lvl2pPr indent="-292100" lvl="1" marL="9144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2pPr>
            <a:lvl3pPr indent="-292100" lvl="2" marL="13716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3pPr>
            <a:lvl4pPr indent="-292100" lvl="3" marL="18288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4pPr>
            <a:lvl5pPr indent="-292100" lvl="4" marL="22860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5pPr>
            <a:lvl6pPr indent="-292100" lvl="5" marL="27432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6pPr>
            <a:lvl7pPr indent="-292100" lvl="6" marL="32004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7pPr>
            <a:lvl8pPr indent="-292100" lvl="7" marL="36576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8pPr>
            <a:lvl9pPr indent="-292100" lvl="8" marL="41148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9pPr>
          </a:lstStyle>
          <a:p/>
        </p:txBody>
      </p:sp>
      <p:pic>
        <p:nvPicPr>
          <p:cNvPr id="400" name="Google Shape;400;p64"/>
          <p:cNvPicPr preferRelativeResize="0"/>
          <p:nvPr/>
        </p:nvPicPr>
        <p:blipFill rotWithShape="1">
          <a:blip r:embed="rId2">
            <a:alphaModFix/>
          </a:blip>
          <a:srcRect b="3523" l="29458" r="20494" t="3532"/>
          <a:stretch/>
        </p:blipFill>
        <p:spPr>
          <a:xfrm>
            <a:off x="5053275" y="404300"/>
            <a:ext cx="3501900" cy="4335000"/>
          </a:xfrm>
          <a:prstGeom prst="roundRect">
            <a:avLst>
              <a:gd fmla="val 5450" name="adj"/>
            </a:avLst>
          </a:prstGeom>
          <a:noFill/>
          <a:ln>
            <a:noFill/>
          </a:ln>
        </p:spPr>
      </p:pic>
      <p:grpSp>
        <p:nvGrpSpPr>
          <p:cNvPr id="401" name="Google Shape;401;p64"/>
          <p:cNvGrpSpPr/>
          <p:nvPr/>
        </p:nvGrpSpPr>
        <p:grpSpPr>
          <a:xfrm>
            <a:off x="4264572" y="4062900"/>
            <a:ext cx="2465655" cy="1752900"/>
            <a:chOff x="3959772" y="4139100"/>
            <a:chExt cx="2465655" cy="1752900"/>
          </a:xfrm>
        </p:grpSpPr>
        <p:sp>
          <p:nvSpPr>
            <p:cNvPr id="402" name="Google Shape;402;p64"/>
            <p:cNvSpPr/>
            <p:nvPr/>
          </p:nvSpPr>
          <p:spPr>
            <a:xfrm>
              <a:off x="4672527" y="4139100"/>
              <a:ext cx="1752900" cy="1752900"/>
            </a:xfrm>
            <a:prstGeom prst="ellipse">
              <a:avLst/>
            </a:prstGeom>
            <a:solidFill>
              <a:srgbClr val="1E72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03" name="Google Shape;403;p64"/>
            <p:cNvSpPr/>
            <p:nvPr/>
          </p:nvSpPr>
          <p:spPr>
            <a:xfrm>
              <a:off x="3959772" y="4711686"/>
              <a:ext cx="1027200" cy="1027200"/>
            </a:xfrm>
            <a:prstGeom prst="ellipse">
              <a:avLst/>
            </a:prstGeom>
            <a:solidFill>
              <a:srgbClr val="1E72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Tuition Text with Image 3 ">
  <p:cSld name="CUSTOM_17_1_1_3">
    <p:spTree>
      <p:nvGrpSpPr>
        <p:cNvPr id="404" name="Shape 404"/>
        <p:cNvGrpSpPr/>
        <p:nvPr/>
      </p:nvGrpSpPr>
      <p:grpSpPr>
        <a:xfrm>
          <a:off x="0" y="0"/>
          <a:ext cx="0" cy="0"/>
          <a:chOff x="0" y="0"/>
          <a:chExt cx="0" cy="0"/>
        </a:xfrm>
      </p:grpSpPr>
      <p:sp>
        <p:nvSpPr>
          <p:cNvPr id="405" name="Google Shape;405;p65"/>
          <p:cNvSpPr txBox="1"/>
          <p:nvPr>
            <p:ph type="title"/>
          </p:nvPr>
        </p:nvSpPr>
        <p:spPr>
          <a:xfrm>
            <a:off x="311700" y="445025"/>
            <a:ext cx="3789300" cy="572700"/>
          </a:xfrm>
          <a:prstGeom prst="rect">
            <a:avLst/>
          </a:prstGeom>
        </p:spPr>
        <p:txBody>
          <a:bodyPr anchorCtr="0" anchor="t" bIns="91425" lIns="91425" spcFirstLastPara="1" rIns="91425" wrap="square" tIns="91425">
            <a:normAutofit/>
          </a:bodyPr>
          <a:lstStyle>
            <a:lvl1pPr lvl="0">
              <a:spcBef>
                <a:spcPts val="0"/>
              </a:spcBef>
              <a:spcAft>
                <a:spcPts val="0"/>
              </a:spcAft>
              <a:buClr>
                <a:srgbClr val="184BC8"/>
              </a:buClr>
              <a:buSzPts val="2000"/>
              <a:buNone/>
              <a:defRPr sz="2000">
                <a:solidFill>
                  <a:srgbClr val="184BC8"/>
                </a:solidFill>
              </a:defRPr>
            </a:lvl1pPr>
            <a:lvl2pPr lvl="1">
              <a:spcBef>
                <a:spcPts val="0"/>
              </a:spcBef>
              <a:spcAft>
                <a:spcPts val="0"/>
              </a:spcAft>
              <a:buClr>
                <a:schemeClr val="dk2"/>
              </a:buClr>
              <a:buSzPts val="2800"/>
              <a:buNone/>
              <a:defRPr>
                <a:solidFill>
                  <a:schemeClr val="dk2"/>
                </a:solidFill>
              </a:defRPr>
            </a:lvl2pPr>
            <a:lvl3pPr lvl="2">
              <a:spcBef>
                <a:spcPts val="0"/>
              </a:spcBef>
              <a:spcAft>
                <a:spcPts val="0"/>
              </a:spcAft>
              <a:buClr>
                <a:schemeClr val="dk2"/>
              </a:buClr>
              <a:buSzPts val="2800"/>
              <a:buNone/>
              <a:defRPr>
                <a:solidFill>
                  <a:schemeClr val="dk2"/>
                </a:solidFill>
              </a:defRPr>
            </a:lvl3pPr>
            <a:lvl4pPr lvl="3">
              <a:spcBef>
                <a:spcPts val="0"/>
              </a:spcBef>
              <a:spcAft>
                <a:spcPts val="0"/>
              </a:spcAft>
              <a:buClr>
                <a:schemeClr val="dk2"/>
              </a:buClr>
              <a:buSzPts val="2800"/>
              <a:buNone/>
              <a:defRPr>
                <a:solidFill>
                  <a:schemeClr val="dk2"/>
                </a:solidFill>
              </a:defRPr>
            </a:lvl4pPr>
            <a:lvl5pPr lvl="4">
              <a:spcBef>
                <a:spcPts val="0"/>
              </a:spcBef>
              <a:spcAft>
                <a:spcPts val="0"/>
              </a:spcAft>
              <a:buClr>
                <a:schemeClr val="dk2"/>
              </a:buClr>
              <a:buSzPts val="2800"/>
              <a:buNone/>
              <a:defRPr>
                <a:solidFill>
                  <a:schemeClr val="dk2"/>
                </a:solidFill>
              </a:defRPr>
            </a:lvl5pPr>
            <a:lvl6pPr lvl="5">
              <a:spcBef>
                <a:spcPts val="0"/>
              </a:spcBef>
              <a:spcAft>
                <a:spcPts val="0"/>
              </a:spcAft>
              <a:buClr>
                <a:schemeClr val="dk2"/>
              </a:buClr>
              <a:buSzPts val="2800"/>
              <a:buNone/>
              <a:defRPr>
                <a:solidFill>
                  <a:schemeClr val="dk2"/>
                </a:solidFill>
              </a:defRPr>
            </a:lvl6pPr>
            <a:lvl7pPr lvl="6">
              <a:spcBef>
                <a:spcPts val="0"/>
              </a:spcBef>
              <a:spcAft>
                <a:spcPts val="0"/>
              </a:spcAft>
              <a:buClr>
                <a:schemeClr val="dk2"/>
              </a:buClr>
              <a:buSzPts val="2800"/>
              <a:buNone/>
              <a:defRPr>
                <a:solidFill>
                  <a:schemeClr val="dk2"/>
                </a:solidFill>
              </a:defRPr>
            </a:lvl7pPr>
            <a:lvl8pPr lvl="7">
              <a:spcBef>
                <a:spcPts val="0"/>
              </a:spcBef>
              <a:spcAft>
                <a:spcPts val="0"/>
              </a:spcAft>
              <a:buClr>
                <a:schemeClr val="dk2"/>
              </a:buClr>
              <a:buSzPts val="2800"/>
              <a:buNone/>
              <a:defRPr>
                <a:solidFill>
                  <a:schemeClr val="dk2"/>
                </a:solidFill>
              </a:defRPr>
            </a:lvl8pPr>
            <a:lvl9pPr lvl="8">
              <a:spcBef>
                <a:spcPts val="0"/>
              </a:spcBef>
              <a:spcAft>
                <a:spcPts val="0"/>
              </a:spcAft>
              <a:buClr>
                <a:schemeClr val="dk2"/>
              </a:buClr>
              <a:buSzPts val="2800"/>
              <a:buNone/>
              <a:defRPr>
                <a:solidFill>
                  <a:schemeClr val="dk2"/>
                </a:solidFill>
              </a:defRPr>
            </a:lvl9pPr>
          </a:lstStyle>
          <a:p/>
        </p:txBody>
      </p:sp>
      <p:sp>
        <p:nvSpPr>
          <p:cNvPr id="406" name="Google Shape;406;p65"/>
          <p:cNvSpPr txBox="1"/>
          <p:nvPr>
            <p:ph idx="1" type="body"/>
          </p:nvPr>
        </p:nvSpPr>
        <p:spPr>
          <a:xfrm>
            <a:off x="311700" y="1152475"/>
            <a:ext cx="4260300" cy="3416400"/>
          </a:xfrm>
          <a:prstGeom prst="rect">
            <a:avLst/>
          </a:prstGeom>
        </p:spPr>
        <p:txBody>
          <a:bodyPr anchorCtr="0" anchor="t" bIns="91425" lIns="91425" spcFirstLastPara="1" rIns="91425" wrap="square" tIns="91425">
            <a:normAutofit/>
          </a:bodyPr>
          <a:lstStyle>
            <a:lvl1pPr indent="-317500" lvl="0" marL="457200">
              <a:lnSpc>
                <a:spcPct val="115000"/>
              </a:lnSpc>
              <a:spcBef>
                <a:spcPts val="0"/>
              </a:spcBef>
              <a:spcAft>
                <a:spcPts val="0"/>
              </a:spcAft>
              <a:buClr>
                <a:schemeClr val="dk1"/>
              </a:buClr>
              <a:buSzPts val="1400"/>
              <a:buFont typeface="Inter"/>
              <a:buChar char="●"/>
              <a:defRPr sz="1400">
                <a:solidFill>
                  <a:schemeClr val="dk1"/>
                </a:solidFill>
                <a:latin typeface="Inter"/>
                <a:ea typeface="Inter"/>
                <a:cs typeface="Inter"/>
                <a:sym typeface="Inter"/>
              </a:defRPr>
            </a:lvl1pPr>
            <a:lvl2pPr indent="-292100" lvl="1" marL="9144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2pPr>
            <a:lvl3pPr indent="-292100" lvl="2" marL="13716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3pPr>
            <a:lvl4pPr indent="-292100" lvl="3" marL="18288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4pPr>
            <a:lvl5pPr indent="-292100" lvl="4" marL="22860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5pPr>
            <a:lvl6pPr indent="-292100" lvl="5" marL="27432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6pPr>
            <a:lvl7pPr indent="-292100" lvl="6" marL="32004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7pPr>
            <a:lvl8pPr indent="-292100" lvl="7" marL="36576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8pPr>
            <a:lvl9pPr indent="-292100" lvl="8" marL="41148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9pPr>
          </a:lstStyle>
          <a:p/>
        </p:txBody>
      </p:sp>
      <p:pic>
        <p:nvPicPr>
          <p:cNvPr id="407" name="Google Shape;407;p65"/>
          <p:cNvPicPr preferRelativeResize="0"/>
          <p:nvPr/>
        </p:nvPicPr>
        <p:blipFill rotWithShape="1">
          <a:blip r:embed="rId2">
            <a:alphaModFix/>
          </a:blip>
          <a:srcRect b="3523" l="29458" r="20494" t="3532"/>
          <a:stretch/>
        </p:blipFill>
        <p:spPr>
          <a:xfrm>
            <a:off x="5053275" y="404300"/>
            <a:ext cx="3501900" cy="4335000"/>
          </a:xfrm>
          <a:prstGeom prst="roundRect">
            <a:avLst>
              <a:gd fmla="val 5450" name="adj"/>
            </a:avLst>
          </a:prstGeom>
          <a:noFill/>
          <a:ln>
            <a:noFill/>
          </a:ln>
        </p:spPr>
      </p:pic>
      <p:grpSp>
        <p:nvGrpSpPr>
          <p:cNvPr id="408" name="Google Shape;408;p65"/>
          <p:cNvGrpSpPr/>
          <p:nvPr/>
        </p:nvGrpSpPr>
        <p:grpSpPr>
          <a:xfrm>
            <a:off x="4264572" y="4062900"/>
            <a:ext cx="2465655" cy="1752900"/>
            <a:chOff x="3959772" y="4139100"/>
            <a:chExt cx="2465655" cy="1752900"/>
          </a:xfrm>
        </p:grpSpPr>
        <p:sp>
          <p:nvSpPr>
            <p:cNvPr id="409" name="Google Shape;409;p65"/>
            <p:cNvSpPr/>
            <p:nvPr/>
          </p:nvSpPr>
          <p:spPr>
            <a:xfrm>
              <a:off x="4672527" y="4139100"/>
              <a:ext cx="1752900" cy="1752900"/>
            </a:xfrm>
            <a:prstGeom prst="ellipse">
              <a:avLst/>
            </a:prstGeom>
            <a:solidFill>
              <a:srgbClr val="1E72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10" name="Google Shape;410;p65"/>
            <p:cNvSpPr/>
            <p:nvPr/>
          </p:nvSpPr>
          <p:spPr>
            <a:xfrm>
              <a:off x="3959772" y="4711686"/>
              <a:ext cx="1027200" cy="1027200"/>
            </a:xfrm>
            <a:prstGeom prst="ellipse">
              <a:avLst/>
            </a:prstGeom>
            <a:solidFill>
              <a:srgbClr val="1E72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School Text with Image">
  <p:cSld name="CUSTOM_17_1_1_2">
    <p:spTree>
      <p:nvGrpSpPr>
        <p:cNvPr id="411" name="Shape 411"/>
        <p:cNvGrpSpPr/>
        <p:nvPr/>
      </p:nvGrpSpPr>
      <p:grpSpPr>
        <a:xfrm>
          <a:off x="0" y="0"/>
          <a:ext cx="0" cy="0"/>
          <a:chOff x="0" y="0"/>
          <a:chExt cx="0" cy="0"/>
        </a:xfrm>
      </p:grpSpPr>
      <p:sp>
        <p:nvSpPr>
          <p:cNvPr id="412" name="Google Shape;412;p66"/>
          <p:cNvSpPr txBox="1"/>
          <p:nvPr>
            <p:ph type="title"/>
          </p:nvPr>
        </p:nvSpPr>
        <p:spPr>
          <a:xfrm>
            <a:off x="311700" y="445025"/>
            <a:ext cx="3789300" cy="572700"/>
          </a:xfrm>
          <a:prstGeom prst="rect">
            <a:avLst/>
          </a:prstGeom>
        </p:spPr>
        <p:txBody>
          <a:bodyPr anchorCtr="0" anchor="t" bIns="91425" lIns="91425" spcFirstLastPara="1" rIns="91425" wrap="square" tIns="91425">
            <a:normAutofit/>
          </a:bodyPr>
          <a:lstStyle>
            <a:lvl1pPr lvl="0">
              <a:spcBef>
                <a:spcPts val="0"/>
              </a:spcBef>
              <a:spcAft>
                <a:spcPts val="0"/>
              </a:spcAft>
              <a:buClr>
                <a:srgbClr val="15245E"/>
              </a:buClr>
              <a:buSzPts val="2000"/>
              <a:buNone/>
              <a:defRPr sz="2000">
                <a:solidFill>
                  <a:srgbClr val="15245E"/>
                </a:solidFill>
              </a:defRPr>
            </a:lvl1pPr>
            <a:lvl2pPr lvl="1">
              <a:spcBef>
                <a:spcPts val="0"/>
              </a:spcBef>
              <a:spcAft>
                <a:spcPts val="0"/>
              </a:spcAft>
              <a:buClr>
                <a:schemeClr val="dk2"/>
              </a:buClr>
              <a:buSzPts val="2800"/>
              <a:buNone/>
              <a:defRPr>
                <a:solidFill>
                  <a:schemeClr val="dk2"/>
                </a:solidFill>
              </a:defRPr>
            </a:lvl2pPr>
            <a:lvl3pPr lvl="2">
              <a:spcBef>
                <a:spcPts val="0"/>
              </a:spcBef>
              <a:spcAft>
                <a:spcPts val="0"/>
              </a:spcAft>
              <a:buClr>
                <a:schemeClr val="dk2"/>
              </a:buClr>
              <a:buSzPts val="2800"/>
              <a:buNone/>
              <a:defRPr>
                <a:solidFill>
                  <a:schemeClr val="dk2"/>
                </a:solidFill>
              </a:defRPr>
            </a:lvl3pPr>
            <a:lvl4pPr lvl="3">
              <a:spcBef>
                <a:spcPts val="0"/>
              </a:spcBef>
              <a:spcAft>
                <a:spcPts val="0"/>
              </a:spcAft>
              <a:buClr>
                <a:schemeClr val="dk2"/>
              </a:buClr>
              <a:buSzPts val="2800"/>
              <a:buNone/>
              <a:defRPr>
                <a:solidFill>
                  <a:schemeClr val="dk2"/>
                </a:solidFill>
              </a:defRPr>
            </a:lvl4pPr>
            <a:lvl5pPr lvl="4">
              <a:spcBef>
                <a:spcPts val="0"/>
              </a:spcBef>
              <a:spcAft>
                <a:spcPts val="0"/>
              </a:spcAft>
              <a:buClr>
                <a:schemeClr val="dk2"/>
              </a:buClr>
              <a:buSzPts val="2800"/>
              <a:buNone/>
              <a:defRPr>
                <a:solidFill>
                  <a:schemeClr val="dk2"/>
                </a:solidFill>
              </a:defRPr>
            </a:lvl5pPr>
            <a:lvl6pPr lvl="5">
              <a:spcBef>
                <a:spcPts val="0"/>
              </a:spcBef>
              <a:spcAft>
                <a:spcPts val="0"/>
              </a:spcAft>
              <a:buClr>
                <a:schemeClr val="dk2"/>
              </a:buClr>
              <a:buSzPts val="2800"/>
              <a:buNone/>
              <a:defRPr>
                <a:solidFill>
                  <a:schemeClr val="dk2"/>
                </a:solidFill>
              </a:defRPr>
            </a:lvl6pPr>
            <a:lvl7pPr lvl="6">
              <a:spcBef>
                <a:spcPts val="0"/>
              </a:spcBef>
              <a:spcAft>
                <a:spcPts val="0"/>
              </a:spcAft>
              <a:buClr>
                <a:schemeClr val="dk2"/>
              </a:buClr>
              <a:buSzPts val="2800"/>
              <a:buNone/>
              <a:defRPr>
                <a:solidFill>
                  <a:schemeClr val="dk2"/>
                </a:solidFill>
              </a:defRPr>
            </a:lvl7pPr>
            <a:lvl8pPr lvl="7">
              <a:spcBef>
                <a:spcPts val="0"/>
              </a:spcBef>
              <a:spcAft>
                <a:spcPts val="0"/>
              </a:spcAft>
              <a:buClr>
                <a:schemeClr val="dk2"/>
              </a:buClr>
              <a:buSzPts val="2800"/>
              <a:buNone/>
              <a:defRPr>
                <a:solidFill>
                  <a:schemeClr val="dk2"/>
                </a:solidFill>
              </a:defRPr>
            </a:lvl8pPr>
            <a:lvl9pPr lvl="8">
              <a:spcBef>
                <a:spcPts val="0"/>
              </a:spcBef>
              <a:spcAft>
                <a:spcPts val="0"/>
              </a:spcAft>
              <a:buClr>
                <a:schemeClr val="dk2"/>
              </a:buClr>
              <a:buSzPts val="2800"/>
              <a:buNone/>
              <a:defRPr>
                <a:solidFill>
                  <a:schemeClr val="dk2"/>
                </a:solidFill>
              </a:defRPr>
            </a:lvl9pPr>
          </a:lstStyle>
          <a:p/>
        </p:txBody>
      </p:sp>
      <p:sp>
        <p:nvSpPr>
          <p:cNvPr id="413" name="Google Shape;413;p66"/>
          <p:cNvSpPr txBox="1"/>
          <p:nvPr>
            <p:ph idx="1" type="body"/>
          </p:nvPr>
        </p:nvSpPr>
        <p:spPr>
          <a:xfrm>
            <a:off x="311700" y="1152475"/>
            <a:ext cx="4260300" cy="3416400"/>
          </a:xfrm>
          <a:prstGeom prst="rect">
            <a:avLst/>
          </a:prstGeom>
        </p:spPr>
        <p:txBody>
          <a:bodyPr anchorCtr="0" anchor="t" bIns="91425" lIns="91425" spcFirstLastPara="1" rIns="91425" wrap="square" tIns="91425">
            <a:normAutofit/>
          </a:bodyPr>
          <a:lstStyle>
            <a:lvl1pPr indent="-317500" lvl="0" marL="457200">
              <a:lnSpc>
                <a:spcPct val="115000"/>
              </a:lnSpc>
              <a:spcBef>
                <a:spcPts val="0"/>
              </a:spcBef>
              <a:spcAft>
                <a:spcPts val="0"/>
              </a:spcAft>
              <a:buClr>
                <a:schemeClr val="dk1"/>
              </a:buClr>
              <a:buSzPts val="1400"/>
              <a:buFont typeface="Inter"/>
              <a:buChar char="●"/>
              <a:defRPr sz="1400">
                <a:solidFill>
                  <a:schemeClr val="dk1"/>
                </a:solidFill>
                <a:latin typeface="Inter"/>
                <a:ea typeface="Inter"/>
                <a:cs typeface="Inter"/>
                <a:sym typeface="Inter"/>
              </a:defRPr>
            </a:lvl1pPr>
            <a:lvl2pPr indent="-292100" lvl="1" marL="9144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2pPr>
            <a:lvl3pPr indent="-292100" lvl="2" marL="13716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3pPr>
            <a:lvl4pPr indent="-292100" lvl="3" marL="18288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4pPr>
            <a:lvl5pPr indent="-292100" lvl="4" marL="22860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5pPr>
            <a:lvl6pPr indent="-292100" lvl="5" marL="27432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6pPr>
            <a:lvl7pPr indent="-292100" lvl="6" marL="32004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7pPr>
            <a:lvl8pPr indent="-292100" lvl="7" marL="36576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8pPr>
            <a:lvl9pPr indent="-292100" lvl="8" marL="41148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9pPr>
          </a:lstStyle>
          <a:p/>
        </p:txBody>
      </p:sp>
      <p:pic>
        <p:nvPicPr>
          <p:cNvPr id="414" name="Google Shape;414;p66"/>
          <p:cNvPicPr preferRelativeResize="0"/>
          <p:nvPr/>
        </p:nvPicPr>
        <p:blipFill rotWithShape="1">
          <a:blip r:embed="rId2">
            <a:alphaModFix/>
          </a:blip>
          <a:srcRect b="3523" l="29458" r="20494" t="3532"/>
          <a:stretch/>
        </p:blipFill>
        <p:spPr>
          <a:xfrm>
            <a:off x="5053275" y="404300"/>
            <a:ext cx="3501900" cy="4335000"/>
          </a:xfrm>
          <a:prstGeom prst="roundRect">
            <a:avLst>
              <a:gd fmla="val 5450" name="adj"/>
            </a:avLst>
          </a:prstGeom>
          <a:noFill/>
          <a:ln>
            <a:noFill/>
          </a:ln>
        </p:spPr>
      </p:pic>
      <p:pic>
        <p:nvPicPr>
          <p:cNvPr id="415" name="Google Shape;415;p66"/>
          <p:cNvPicPr preferRelativeResize="0"/>
          <p:nvPr/>
        </p:nvPicPr>
        <p:blipFill>
          <a:blip r:embed="rId3">
            <a:alphaModFix/>
          </a:blip>
          <a:stretch>
            <a:fillRect/>
          </a:stretch>
        </p:blipFill>
        <p:spPr>
          <a:xfrm rot="-7200004">
            <a:off x="3428767" y="5101511"/>
            <a:ext cx="4430665" cy="1616076"/>
          </a:xfrm>
          <a:prstGeom prst="rect">
            <a:avLst/>
          </a:prstGeom>
          <a:noFill/>
          <a:ln>
            <a:noFill/>
          </a:ln>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Learning Text with Image 4">
  <p:cSld name="CUSTOM_17_1_1_1">
    <p:spTree>
      <p:nvGrpSpPr>
        <p:cNvPr id="416" name="Shape 416"/>
        <p:cNvGrpSpPr/>
        <p:nvPr/>
      </p:nvGrpSpPr>
      <p:grpSpPr>
        <a:xfrm>
          <a:off x="0" y="0"/>
          <a:ext cx="0" cy="0"/>
          <a:chOff x="0" y="0"/>
          <a:chExt cx="0" cy="0"/>
        </a:xfrm>
      </p:grpSpPr>
      <p:sp>
        <p:nvSpPr>
          <p:cNvPr id="417" name="Google Shape;417;p67"/>
          <p:cNvSpPr txBox="1"/>
          <p:nvPr>
            <p:ph type="title"/>
          </p:nvPr>
        </p:nvSpPr>
        <p:spPr>
          <a:xfrm>
            <a:off x="311700" y="2565150"/>
            <a:ext cx="3325800" cy="755700"/>
          </a:xfrm>
          <a:prstGeom prst="rect">
            <a:avLst/>
          </a:prstGeom>
        </p:spPr>
        <p:txBody>
          <a:bodyPr anchorCtr="0" anchor="t" bIns="91425" lIns="91425" spcFirstLastPara="1" rIns="91425" wrap="square" tIns="91425">
            <a:normAutofit/>
          </a:bodyPr>
          <a:lstStyle>
            <a:lvl1pPr lvl="0">
              <a:spcBef>
                <a:spcPts val="0"/>
              </a:spcBef>
              <a:spcAft>
                <a:spcPts val="0"/>
              </a:spcAft>
              <a:buClr>
                <a:schemeClr val="dk2"/>
              </a:buClr>
              <a:buSzPts val="2000"/>
              <a:buNone/>
              <a:defRPr sz="2000">
                <a:solidFill>
                  <a:schemeClr val="dk2"/>
                </a:solidFill>
              </a:defRPr>
            </a:lvl1pPr>
            <a:lvl2pPr lvl="1">
              <a:spcBef>
                <a:spcPts val="0"/>
              </a:spcBef>
              <a:spcAft>
                <a:spcPts val="0"/>
              </a:spcAft>
              <a:buClr>
                <a:schemeClr val="dk2"/>
              </a:buClr>
              <a:buSzPts val="2800"/>
              <a:buNone/>
              <a:defRPr>
                <a:solidFill>
                  <a:schemeClr val="dk2"/>
                </a:solidFill>
              </a:defRPr>
            </a:lvl2pPr>
            <a:lvl3pPr lvl="2">
              <a:spcBef>
                <a:spcPts val="0"/>
              </a:spcBef>
              <a:spcAft>
                <a:spcPts val="0"/>
              </a:spcAft>
              <a:buClr>
                <a:schemeClr val="dk2"/>
              </a:buClr>
              <a:buSzPts val="2800"/>
              <a:buNone/>
              <a:defRPr>
                <a:solidFill>
                  <a:schemeClr val="dk2"/>
                </a:solidFill>
              </a:defRPr>
            </a:lvl3pPr>
            <a:lvl4pPr lvl="3">
              <a:spcBef>
                <a:spcPts val="0"/>
              </a:spcBef>
              <a:spcAft>
                <a:spcPts val="0"/>
              </a:spcAft>
              <a:buClr>
                <a:schemeClr val="dk2"/>
              </a:buClr>
              <a:buSzPts val="2800"/>
              <a:buNone/>
              <a:defRPr>
                <a:solidFill>
                  <a:schemeClr val="dk2"/>
                </a:solidFill>
              </a:defRPr>
            </a:lvl4pPr>
            <a:lvl5pPr lvl="4">
              <a:spcBef>
                <a:spcPts val="0"/>
              </a:spcBef>
              <a:spcAft>
                <a:spcPts val="0"/>
              </a:spcAft>
              <a:buClr>
                <a:schemeClr val="dk2"/>
              </a:buClr>
              <a:buSzPts val="2800"/>
              <a:buNone/>
              <a:defRPr>
                <a:solidFill>
                  <a:schemeClr val="dk2"/>
                </a:solidFill>
              </a:defRPr>
            </a:lvl5pPr>
            <a:lvl6pPr lvl="5">
              <a:spcBef>
                <a:spcPts val="0"/>
              </a:spcBef>
              <a:spcAft>
                <a:spcPts val="0"/>
              </a:spcAft>
              <a:buClr>
                <a:schemeClr val="dk2"/>
              </a:buClr>
              <a:buSzPts val="2800"/>
              <a:buNone/>
              <a:defRPr>
                <a:solidFill>
                  <a:schemeClr val="dk2"/>
                </a:solidFill>
              </a:defRPr>
            </a:lvl6pPr>
            <a:lvl7pPr lvl="6">
              <a:spcBef>
                <a:spcPts val="0"/>
              </a:spcBef>
              <a:spcAft>
                <a:spcPts val="0"/>
              </a:spcAft>
              <a:buClr>
                <a:schemeClr val="dk2"/>
              </a:buClr>
              <a:buSzPts val="2800"/>
              <a:buNone/>
              <a:defRPr>
                <a:solidFill>
                  <a:schemeClr val="dk2"/>
                </a:solidFill>
              </a:defRPr>
            </a:lvl7pPr>
            <a:lvl8pPr lvl="7">
              <a:spcBef>
                <a:spcPts val="0"/>
              </a:spcBef>
              <a:spcAft>
                <a:spcPts val="0"/>
              </a:spcAft>
              <a:buClr>
                <a:schemeClr val="dk2"/>
              </a:buClr>
              <a:buSzPts val="2800"/>
              <a:buNone/>
              <a:defRPr>
                <a:solidFill>
                  <a:schemeClr val="dk2"/>
                </a:solidFill>
              </a:defRPr>
            </a:lvl8pPr>
            <a:lvl9pPr lvl="8">
              <a:spcBef>
                <a:spcPts val="0"/>
              </a:spcBef>
              <a:spcAft>
                <a:spcPts val="0"/>
              </a:spcAft>
              <a:buClr>
                <a:schemeClr val="dk2"/>
              </a:buClr>
              <a:buSzPts val="2800"/>
              <a:buNone/>
              <a:defRPr>
                <a:solidFill>
                  <a:schemeClr val="dk2"/>
                </a:solidFill>
              </a:defRPr>
            </a:lvl9pPr>
          </a:lstStyle>
          <a:p/>
        </p:txBody>
      </p:sp>
      <p:sp>
        <p:nvSpPr>
          <p:cNvPr id="418" name="Google Shape;418;p67"/>
          <p:cNvSpPr txBox="1"/>
          <p:nvPr>
            <p:ph idx="1" type="body"/>
          </p:nvPr>
        </p:nvSpPr>
        <p:spPr>
          <a:xfrm>
            <a:off x="311700" y="3320875"/>
            <a:ext cx="4260300" cy="1248000"/>
          </a:xfrm>
          <a:prstGeom prst="rect">
            <a:avLst/>
          </a:prstGeom>
        </p:spPr>
        <p:txBody>
          <a:bodyPr anchorCtr="0" anchor="t" bIns="91425" lIns="91425" spcFirstLastPara="1" rIns="91425" wrap="square" tIns="91425">
            <a:normAutofit/>
          </a:bodyPr>
          <a:lstStyle>
            <a:lvl1pPr indent="-317500" lvl="0" marL="457200">
              <a:lnSpc>
                <a:spcPct val="115000"/>
              </a:lnSpc>
              <a:spcBef>
                <a:spcPts val="0"/>
              </a:spcBef>
              <a:spcAft>
                <a:spcPts val="0"/>
              </a:spcAft>
              <a:buClr>
                <a:schemeClr val="dk1"/>
              </a:buClr>
              <a:buSzPts val="1400"/>
              <a:buFont typeface="Inter"/>
              <a:buChar char="●"/>
              <a:defRPr sz="1400">
                <a:solidFill>
                  <a:schemeClr val="dk1"/>
                </a:solidFill>
                <a:latin typeface="Inter"/>
                <a:ea typeface="Inter"/>
                <a:cs typeface="Inter"/>
                <a:sym typeface="Inter"/>
              </a:defRPr>
            </a:lvl1pPr>
            <a:lvl2pPr indent="-292100" lvl="1" marL="9144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2pPr>
            <a:lvl3pPr indent="-292100" lvl="2" marL="13716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3pPr>
            <a:lvl4pPr indent="-292100" lvl="3" marL="18288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4pPr>
            <a:lvl5pPr indent="-292100" lvl="4" marL="22860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5pPr>
            <a:lvl6pPr indent="-292100" lvl="5" marL="27432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6pPr>
            <a:lvl7pPr indent="-292100" lvl="6" marL="32004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7pPr>
            <a:lvl8pPr indent="-292100" lvl="7" marL="36576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8pPr>
            <a:lvl9pPr indent="-292100" lvl="8" marL="41148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9pPr>
          </a:lstStyle>
          <a:p/>
        </p:txBody>
      </p:sp>
      <p:pic>
        <p:nvPicPr>
          <p:cNvPr id="419" name="Google Shape;419;p67"/>
          <p:cNvPicPr preferRelativeResize="0"/>
          <p:nvPr/>
        </p:nvPicPr>
        <p:blipFill>
          <a:blip r:embed="rId2">
            <a:alphaModFix/>
          </a:blip>
          <a:stretch>
            <a:fillRect/>
          </a:stretch>
        </p:blipFill>
        <p:spPr>
          <a:xfrm rot="3301219">
            <a:off x="5567790" y="1076367"/>
            <a:ext cx="2991775" cy="3303068"/>
          </a:xfrm>
          <a:prstGeom prst="rect">
            <a:avLst/>
          </a:prstGeom>
          <a:noFill/>
          <a:ln>
            <a:noFill/>
          </a:ln>
        </p:spPr>
      </p:pic>
      <p:pic>
        <p:nvPicPr>
          <p:cNvPr id="420" name="Google Shape;420;p67"/>
          <p:cNvPicPr preferRelativeResize="0"/>
          <p:nvPr/>
        </p:nvPicPr>
        <p:blipFill>
          <a:blip r:embed="rId3">
            <a:alphaModFix/>
          </a:blip>
          <a:stretch>
            <a:fillRect/>
          </a:stretch>
        </p:blipFill>
        <p:spPr>
          <a:xfrm>
            <a:off x="3694100" y="455825"/>
            <a:ext cx="4256799" cy="4231851"/>
          </a:xfrm>
          <a:prstGeom prst="rect">
            <a:avLst/>
          </a:prstGeom>
          <a:noFill/>
          <a:ln>
            <a:noFill/>
          </a:ln>
        </p:spPr>
      </p:pic>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Tuition Text with Image 4">
  <p:cSld name="CUSTOM_17_1_1_1_1">
    <p:spTree>
      <p:nvGrpSpPr>
        <p:cNvPr id="421" name="Shape 421"/>
        <p:cNvGrpSpPr/>
        <p:nvPr/>
      </p:nvGrpSpPr>
      <p:grpSpPr>
        <a:xfrm>
          <a:off x="0" y="0"/>
          <a:ext cx="0" cy="0"/>
          <a:chOff x="0" y="0"/>
          <a:chExt cx="0" cy="0"/>
        </a:xfrm>
      </p:grpSpPr>
      <p:sp>
        <p:nvSpPr>
          <p:cNvPr id="422" name="Google Shape;422;p68"/>
          <p:cNvSpPr txBox="1"/>
          <p:nvPr>
            <p:ph type="title"/>
          </p:nvPr>
        </p:nvSpPr>
        <p:spPr>
          <a:xfrm>
            <a:off x="311700" y="2565150"/>
            <a:ext cx="3325800" cy="755700"/>
          </a:xfrm>
          <a:prstGeom prst="rect">
            <a:avLst/>
          </a:prstGeom>
        </p:spPr>
        <p:txBody>
          <a:bodyPr anchorCtr="0" anchor="t" bIns="91425" lIns="91425" spcFirstLastPara="1" rIns="91425" wrap="square" tIns="91425">
            <a:normAutofit/>
          </a:bodyPr>
          <a:lstStyle>
            <a:lvl1pPr lvl="0">
              <a:spcBef>
                <a:spcPts val="0"/>
              </a:spcBef>
              <a:spcAft>
                <a:spcPts val="0"/>
              </a:spcAft>
              <a:buClr>
                <a:srgbClr val="184BC8"/>
              </a:buClr>
              <a:buSzPts val="2000"/>
              <a:buNone/>
              <a:defRPr sz="2000">
                <a:solidFill>
                  <a:srgbClr val="184BC8"/>
                </a:solidFill>
              </a:defRPr>
            </a:lvl1pPr>
            <a:lvl2pPr lvl="1">
              <a:spcBef>
                <a:spcPts val="0"/>
              </a:spcBef>
              <a:spcAft>
                <a:spcPts val="0"/>
              </a:spcAft>
              <a:buClr>
                <a:schemeClr val="dk2"/>
              </a:buClr>
              <a:buSzPts val="2800"/>
              <a:buNone/>
              <a:defRPr>
                <a:solidFill>
                  <a:schemeClr val="dk2"/>
                </a:solidFill>
              </a:defRPr>
            </a:lvl2pPr>
            <a:lvl3pPr lvl="2">
              <a:spcBef>
                <a:spcPts val="0"/>
              </a:spcBef>
              <a:spcAft>
                <a:spcPts val="0"/>
              </a:spcAft>
              <a:buClr>
                <a:schemeClr val="dk2"/>
              </a:buClr>
              <a:buSzPts val="2800"/>
              <a:buNone/>
              <a:defRPr>
                <a:solidFill>
                  <a:schemeClr val="dk2"/>
                </a:solidFill>
              </a:defRPr>
            </a:lvl3pPr>
            <a:lvl4pPr lvl="3">
              <a:spcBef>
                <a:spcPts val="0"/>
              </a:spcBef>
              <a:spcAft>
                <a:spcPts val="0"/>
              </a:spcAft>
              <a:buClr>
                <a:schemeClr val="dk2"/>
              </a:buClr>
              <a:buSzPts val="2800"/>
              <a:buNone/>
              <a:defRPr>
                <a:solidFill>
                  <a:schemeClr val="dk2"/>
                </a:solidFill>
              </a:defRPr>
            </a:lvl4pPr>
            <a:lvl5pPr lvl="4">
              <a:spcBef>
                <a:spcPts val="0"/>
              </a:spcBef>
              <a:spcAft>
                <a:spcPts val="0"/>
              </a:spcAft>
              <a:buClr>
                <a:schemeClr val="dk2"/>
              </a:buClr>
              <a:buSzPts val="2800"/>
              <a:buNone/>
              <a:defRPr>
                <a:solidFill>
                  <a:schemeClr val="dk2"/>
                </a:solidFill>
              </a:defRPr>
            </a:lvl5pPr>
            <a:lvl6pPr lvl="5">
              <a:spcBef>
                <a:spcPts val="0"/>
              </a:spcBef>
              <a:spcAft>
                <a:spcPts val="0"/>
              </a:spcAft>
              <a:buClr>
                <a:schemeClr val="dk2"/>
              </a:buClr>
              <a:buSzPts val="2800"/>
              <a:buNone/>
              <a:defRPr>
                <a:solidFill>
                  <a:schemeClr val="dk2"/>
                </a:solidFill>
              </a:defRPr>
            </a:lvl6pPr>
            <a:lvl7pPr lvl="6">
              <a:spcBef>
                <a:spcPts val="0"/>
              </a:spcBef>
              <a:spcAft>
                <a:spcPts val="0"/>
              </a:spcAft>
              <a:buClr>
                <a:schemeClr val="dk2"/>
              </a:buClr>
              <a:buSzPts val="2800"/>
              <a:buNone/>
              <a:defRPr>
                <a:solidFill>
                  <a:schemeClr val="dk2"/>
                </a:solidFill>
              </a:defRPr>
            </a:lvl7pPr>
            <a:lvl8pPr lvl="7">
              <a:spcBef>
                <a:spcPts val="0"/>
              </a:spcBef>
              <a:spcAft>
                <a:spcPts val="0"/>
              </a:spcAft>
              <a:buClr>
                <a:schemeClr val="dk2"/>
              </a:buClr>
              <a:buSzPts val="2800"/>
              <a:buNone/>
              <a:defRPr>
                <a:solidFill>
                  <a:schemeClr val="dk2"/>
                </a:solidFill>
              </a:defRPr>
            </a:lvl8pPr>
            <a:lvl9pPr lvl="8">
              <a:spcBef>
                <a:spcPts val="0"/>
              </a:spcBef>
              <a:spcAft>
                <a:spcPts val="0"/>
              </a:spcAft>
              <a:buClr>
                <a:schemeClr val="dk2"/>
              </a:buClr>
              <a:buSzPts val="2800"/>
              <a:buNone/>
              <a:defRPr>
                <a:solidFill>
                  <a:schemeClr val="dk2"/>
                </a:solidFill>
              </a:defRPr>
            </a:lvl9pPr>
          </a:lstStyle>
          <a:p/>
        </p:txBody>
      </p:sp>
      <p:sp>
        <p:nvSpPr>
          <p:cNvPr id="423" name="Google Shape;423;p68"/>
          <p:cNvSpPr txBox="1"/>
          <p:nvPr>
            <p:ph idx="1" type="body"/>
          </p:nvPr>
        </p:nvSpPr>
        <p:spPr>
          <a:xfrm>
            <a:off x="311700" y="3320875"/>
            <a:ext cx="4260300" cy="1248000"/>
          </a:xfrm>
          <a:prstGeom prst="rect">
            <a:avLst/>
          </a:prstGeom>
        </p:spPr>
        <p:txBody>
          <a:bodyPr anchorCtr="0" anchor="t" bIns="91425" lIns="91425" spcFirstLastPara="1" rIns="91425" wrap="square" tIns="91425">
            <a:normAutofit/>
          </a:bodyPr>
          <a:lstStyle>
            <a:lvl1pPr indent="-317500" lvl="0" marL="457200">
              <a:lnSpc>
                <a:spcPct val="115000"/>
              </a:lnSpc>
              <a:spcBef>
                <a:spcPts val="0"/>
              </a:spcBef>
              <a:spcAft>
                <a:spcPts val="0"/>
              </a:spcAft>
              <a:buClr>
                <a:schemeClr val="dk1"/>
              </a:buClr>
              <a:buSzPts val="1400"/>
              <a:buFont typeface="Inter"/>
              <a:buChar char="●"/>
              <a:defRPr sz="1400">
                <a:solidFill>
                  <a:schemeClr val="dk1"/>
                </a:solidFill>
                <a:latin typeface="Inter"/>
                <a:ea typeface="Inter"/>
                <a:cs typeface="Inter"/>
                <a:sym typeface="Inter"/>
              </a:defRPr>
            </a:lvl1pPr>
            <a:lvl2pPr indent="-292100" lvl="1" marL="9144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2pPr>
            <a:lvl3pPr indent="-292100" lvl="2" marL="13716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3pPr>
            <a:lvl4pPr indent="-292100" lvl="3" marL="18288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4pPr>
            <a:lvl5pPr indent="-292100" lvl="4" marL="22860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5pPr>
            <a:lvl6pPr indent="-292100" lvl="5" marL="27432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6pPr>
            <a:lvl7pPr indent="-292100" lvl="6" marL="32004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7pPr>
            <a:lvl8pPr indent="-292100" lvl="7" marL="36576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8pPr>
            <a:lvl9pPr indent="-292100" lvl="8" marL="41148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9pPr>
          </a:lstStyle>
          <a:p/>
        </p:txBody>
      </p:sp>
      <p:pic>
        <p:nvPicPr>
          <p:cNvPr id="424" name="Google Shape;424;p68"/>
          <p:cNvPicPr preferRelativeResize="0"/>
          <p:nvPr/>
        </p:nvPicPr>
        <p:blipFill>
          <a:blip r:embed="rId2">
            <a:alphaModFix/>
          </a:blip>
          <a:stretch>
            <a:fillRect/>
          </a:stretch>
        </p:blipFill>
        <p:spPr>
          <a:xfrm rot="3301219">
            <a:off x="5567790" y="1076367"/>
            <a:ext cx="2991775" cy="3303068"/>
          </a:xfrm>
          <a:prstGeom prst="rect">
            <a:avLst/>
          </a:prstGeom>
          <a:noFill/>
          <a:ln>
            <a:noFill/>
          </a:ln>
        </p:spPr>
      </p:pic>
      <p:pic>
        <p:nvPicPr>
          <p:cNvPr id="425" name="Google Shape;425;p68"/>
          <p:cNvPicPr preferRelativeResize="0"/>
          <p:nvPr/>
        </p:nvPicPr>
        <p:blipFill>
          <a:blip r:embed="rId3">
            <a:alphaModFix/>
          </a:blip>
          <a:stretch>
            <a:fillRect/>
          </a:stretch>
        </p:blipFill>
        <p:spPr>
          <a:xfrm>
            <a:off x="3694100" y="455825"/>
            <a:ext cx="4256799" cy="4231851"/>
          </a:xfrm>
          <a:prstGeom prst="rect">
            <a:avLst/>
          </a:prstGeom>
          <a:noFill/>
          <a:ln>
            <a:noFill/>
          </a:ln>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School Text ">
  <p:cSld name="CUSTOM_18">
    <p:spTree>
      <p:nvGrpSpPr>
        <p:cNvPr id="426" name="Shape 426"/>
        <p:cNvGrpSpPr/>
        <p:nvPr/>
      </p:nvGrpSpPr>
      <p:grpSpPr>
        <a:xfrm>
          <a:off x="0" y="0"/>
          <a:ext cx="0" cy="0"/>
          <a:chOff x="0" y="0"/>
          <a:chExt cx="0" cy="0"/>
        </a:xfrm>
      </p:grpSpPr>
      <p:sp>
        <p:nvSpPr>
          <p:cNvPr id="427" name="Google Shape;427;p69"/>
          <p:cNvSpPr/>
          <p:nvPr/>
        </p:nvSpPr>
        <p:spPr>
          <a:xfrm>
            <a:off x="-45850" y="-76200"/>
            <a:ext cx="3294900" cy="5440800"/>
          </a:xfrm>
          <a:prstGeom prst="rect">
            <a:avLst/>
          </a:prstGeom>
          <a:solidFill>
            <a:srgbClr val="15245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28" name="Google Shape;428;p69"/>
          <p:cNvSpPr txBox="1"/>
          <p:nvPr>
            <p:ph type="title"/>
          </p:nvPr>
        </p:nvSpPr>
        <p:spPr>
          <a:xfrm>
            <a:off x="274700" y="2285400"/>
            <a:ext cx="2653800" cy="572700"/>
          </a:xfrm>
          <a:prstGeom prst="rect">
            <a:avLst/>
          </a:prstGeom>
        </p:spPr>
        <p:txBody>
          <a:bodyPr anchorCtr="0" anchor="t" bIns="91425" lIns="91425" spcFirstLastPara="1" rIns="91425" wrap="square" tIns="91425">
            <a:normAutofit/>
          </a:bodyPr>
          <a:lstStyle>
            <a:lvl1pPr lvl="0">
              <a:spcBef>
                <a:spcPts val="0"/>
              </a:spcBef>
              <a:spcAft>
                <a:spcPts val="0"/>
              </a:spcAft>
              <a:buClr>
                <a:schemeClr val="lt1"/>
              </a:buClr>
              <a:buSzPts val="2000"/>
              <a:buNone/>
              <a:defRPr sz="2000">
                <a:solidFill>
                  <a:schemeClr val="lt1"/>
                </a:solidFill>
              </a:defRPr>
            </a:lvl1pPr>
            <a:lvl2pPr lvl="1">
              <a:spcBef>
                <a:spcPts val="0"/>
              </a:spcBef>
              <a:spcAft>
                <a:spcPts val="0"/>
              </a:spcAft>
              <a:buClr>
                <a:schemeClr val="lt1"/>
              </a:buClr>
              <a:buSzPts val="2000"/>
              <a:buNone/>
              <a:defRPr sz="2000">
                <a:solidFill>
                  <a:schemeClr val="lt1"/>
                </a:solidFill>
              </a:defRPr>
            </a:lvl2pPr>
            <a:lvl3pPr lvl="2">
              <a:spcBef>
                <a:spcPts val="0"/>
              </a:spcBef>
              <a:spcAft>
                <a:spcPts val="0"/>
              </a:spcAft>
              <a:buClr>
                <a:schemeClr val="lt1"/>
              </a:buClr>
              <a:buSzPts val="2000"/>
              <a:buNone/>
              <a:defRPr sz="2000">
                <a:solidFill>
                  <a:schemeClr val="lt1"/>
                </a:solidFill>
              </a:defRPr>
            </a:lvl3pPr>
            <a:lvl4pPr lvl="3">
              <a:spcBef>
                <a:spcPts val="0"/>
              </a:spcBef>
              <a:spcAft>
                <a:spcPts val="0"/>
              </a:spcAft>
              <a:buClr>
                <a:schemeClr val="lt1"/>
              </a:buClr>
              <a:buSzPts val="2000"/>
              <a:buNone/>
              <a:defRPr sz="2000">
                <a:solidFill>
                  <a:schemeClr val="lt1"/>
                </a:solidFill>
              </a:defRPr>
            </a:lvl4pPr>
            <a:lvl5pPr lvl="4">
              <a:spcBef>
                <a:spcPts val="0"/>
              </a:spcBef>
              <a:spcAft>
                <a:spcPts val="0"/>
              </a:spcAft>
              <a:buClr>
                <a:schemeClr val="lt1"/>
              </a:buClr>
              <a:buSzPts val="2000"/>
              <a:buNone/>
              <a:defRPr sz="2000">
                <a:solidFill>
                  <a:schemeClr val="lt1"/>
                </a:solidFill>
              </a:defRPr>
            </a:lvl5pPr>
            <a:lvl6pPr lvl="5">
              <a:spcBef>
                <a:spcPts val="0"/>
              </a:spcBef>
              <a:spcAft>
                <a:spcPts val="0"/>
              </a:spcAft>
              <a:buClr>
                <a:schemeClr val="lt1"/>
              </a:buClr>
              <a:buSzPts val="2000"/>
              <a:buNone/>
              <a:defRPr sz="2000">
                <a:solidFill>
                  <a:schemeClr val="lt1"/>
                </a:solidFill>
              </a:defRPr>
            </a:lvl6pPr>
            <a:lvl7pPr lvl="6">
              <a:spcBef>
                <a:spcPts val="0"/>
              </a:spcBef>
              <a:spcAft>
                <a:spcPts val="0"/>
              </a:spcAft>
              <a:buClr>
                <a:schemeClr val="lt1"/>
              </a:buClr>
              <a:buSzPts val="2000"/>
              <a:buNone/>
              <a:defRPr sz="2000">
                <a:solidFill>
                  <a:schemeClr val="lt1"/>
                </a:solidFill>
              </a:defRPr>
            </a:lvl7pPr>
            <a:lvl8pPr lvl="7">
              <a:spcBef>
                <a:spcPts val="0"/>
              </a:spcBef>
              <a:spcAft>
                <a:spcPts val="0"/>
              </a:spcAft>
              <a:buClr>
                <a:schemeClr val="lt1"/>
              </a:buClr>
              <a:buSzPts val="2000"/>
              <a:buNone/>
              <a:defRPr sz="2000">
                <a:solidFill>
                  <a:schemeClr val="lt1"/>
                </a:solidFill>
              </a:defRPr>
            </a:lvl8pPr>
            <a:lvl9pPr lvl="8">
              <a:spcBef>
                <a:spcPts val="0"/>
              </a:spcBef>
              <a:spcAft>
                <a:spcPts val="0"/>
              </a:spcAft>
              <a:buClr>
                <a:schemeClr val="lt1"/>
              </a:buClr>
              <a:buSzPts val="2000"/>
              <a:buNone/>
              <a:defRPr sz="2000">
                <a:solidFill>
                  <a:schemeClr val="lt1"/>
                </a:solidFill>
              </a:defRPr>
            </a:lvl9pPr>
          </a:lstStyle>
          <a:p/>
        </p:txBody>
      </p:sp>
      <p:sp>
        <p:nvSpPr>
          <p:cNvPr id="429" name="Google Shape;429;p69"/>
          <p:cNvSpPr txBox="1"/>
          <p:nvPr>
            <p:ph idx="2" type="title"/>
          </p:nvPr>
        </p:nvSpPr>
        <p:spPr>
          <a:xfrm>
            <a:off x="3570350" y="275375"/>
            <a:ext cx="5311200" cy="489300"/>
          </a:xfrm>
          <a:prstGeom prst="rect">
            <a:avLst/>
          </a:prstGeom>
        </p:spPr>
        <p:txBody>
          <a:bodyPr anchorCtr="0" anchor="t" bIns="91425" lIns="91425" spcFirstLastPara="1" rIns="91425" wrap="square" tIns="91425">
            <a:normAutofit/>
          </a:bodyPr>
          <a:lstStyle>
            <a:lvl1pPr lvl="0">
              <a:spcBef>
                <a:spcPts val="0"/>
              </a:spcBef>
              <a:spcAft>
                <a:spcPts val="0"/>
              </a:spcAft>
              <a:buClr>
                <a:srgbClr val="15245E"/>
              </a:buClr>
              <a:buSzPts val="2000"/>
              <a:buNone/>
              <a:defRPr sz="2000">
                <a:solidFill>
                  <a:srgbClr val="15245E"/>
                </a:solidFill>
              </a:defRPr>
            </a:lvl1pPr>
            <a:lvl2pPr lvl="1">
              <a:spcBef>
                <a:spcPts val="0"/>
              </a:spcBef>
              <a:spcAft>
                <a:spcPts val="0"/>
              </a:spcAft>
              <a:buClr>
                <a:schemeClr val="dk2"/>
              </a:buClr>
              <a:buSzPts val="2000"/>
              <a:buNone/>
              <a:defRPr sz="2000">
                <a:solidFill>
                  <a:schemeClr val="dk2"/>
                </a:solidFill>
              </a:defRPr>
            </a:lvl2pPr>
            <a:lvl3pPr lvl="2">
              <a:spcBef>
                <a:spcPts val="0"/>
              </a:spcBef>
              <a:spcAft>
                <a:spcPts val="0"/>
              </a:spcAft>
              <a:buClr>
                <a:schemeClr val="dk2"/>
              </a:buClr>
              <a:buSzPts val="2000"/>
              <a:buNone/>
              <a:defRPr sz="2000">
                <a:solidFill>
                  <a:schemeClr val="dk2"/>
                </a:solidFill>
              </a:defRPr>
            </a:lvl3pPr>
            <a:lvl4pPr lvl="3">
              <a:spcBef>
                <a:spcPts val="0"/>
              </a:spcBef>
              <a:spcAft>
                <a:spcPts val="0"/>
              </a:spcAft>
              <a:buClr>
                <a:schemeClr val="dk2"/>
              </a:buClr>
              <a:buSzPts val="2000"/>
              <a:buNone/>
              <a:defRPr sz="2000">
                <a:solidFill>
                  <a:schemeClr val="dk2"/>
                </a:solidFill>
              </a:defRPr>
            </a:lvl4pPr>
            <a:lvl5pPr lvl="4">
              <a:spcBef>
                <a:spcPts val="0"/>
              </a:spcBef>
              <a:spcAft>
                <a:spcPts val="0"/>
              </a:spcAft>
              <a:buClr>
                <a:schemeClr val="dk2"/>
              </a:buClr>
              <a:buSzPts val="2000"/>
              <a:buNone/>
              <a:defRPr sz="2000">
                <a:solidFill>
                  <a:schemeClr val="dk2"/>
                </a:solidFill>
              </a:defRPr>
            </a:lvl5pPr>
            <a:lvl6pPr lvl="5">
              <a:spcBef>
                <a:spcPts val="0"/>
              </a:spcBef>
              <a:spcAft>
                <a:spcPts val="0"/>
              </a:spcAft>
              <a:buClr>
                <a:schemeClr val="dk2"/>
              </a:buClr>
              <a:buSzPts val="2000"/>
              <a:buNone/>
              <a:defRPr sz="2000">
                <a:solidFill>
                  <a:schemeClr val="dk2"/>
                </a:solidFill>
              </a:defRPr>
            </a:lvl6pPr>
            <a:lvl7pPr lvl="6">
              <a:spcBef>
                <a:spcPts val="0"/>
              </a:spcBef>
              <a:spcAft>
                <a:spcPts val="0"/>
              </a:spcAft>
              <a:buClr>
                <a:schemeClr val="dk2"/>
              </a:buClr>
              <a:buSzPts val="2000"/>
              <a:buNone/>
              <a:defRPr sz="2000">
                <a:solidFill>
                  <a:schemeClr val="dk2"/>
                </a:solidFill>
              </a:defRPr>
            </a:lvl7pPr>
            <a:lvl8pPr lvl="7">
              <a:spcBef>
                <a:spcPts val="0"/>
              </a:spcBef>
              <a:spcAft>
                <a:spcPts val="0"/>
              </a:spcAft>
              <a:buClr>
                <a:schemeClr val="dk2"/>
              </a:buClr>
              <a:buSzPts val="2000"/>
              <a:buNone/>
              <a:defRPr sz="2000">
                <a:solidFill>
                  <a:schemeClr val="dk2"/>
                </a:solidFill>
              </a:defRPr>
            </a:lvl8pPr>
            <a:lvl9pPr lvl="8">
              <a:spcBef>
                <a:spcPts val="0"/>
              </a:spcBef>
              <a:spcAft>
                <a:spcPts val="0"/>
              </a:spcAft>
              <a:buClr>
                <a:schemeClr val="dk2"/>
              </a:buClr>
              <a:buSzPts val="2000"/>
              <a:buNone/>
              <a:defRPr sz="2000">
                <a:solidFill>
                  <a:schemeClr val="dk2"/>
                </a:solidFill>
              </a:defRPr>
            </a:lvl9pPr>
          </a:lstStyle>
          <a:p/>
        </p:txBody>
      </p:sp>
      <p:sp>
        <p:nvSpPr>
          <p:cNvPr id="430" name="Google Shape;430;p69"/>
          <p:cNvSpPr txBox="1"/>
          <p:nvPr>
            <p:ph idx="1" type="body"/>
          </p:nvPr>
        </p:nvSpPr>
        <p:spPr>
          <a:xfrm>
            <a:off x="3570350" y="863550"/>
            <a:ext cx="5311200" cy="4040700"/>
          </a:xfrm>
          <a:prstGeom prst="rect">
            <a:avLst/>
          </a:prstGeom>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Font typeface="Inter"/>
              <a:buChar char="●"/>
              <a:defRPr>
                <a:solidFill>
                  <a:schemeClr val="dk1"/>
                </a:solidFill>
                <a:latin typeface="Inter"/>
                <a:ea typeface="Inter"/>
                <a:cs typeface="Inter"/>
                <a:sym typeface="Inter"/>
              </a:defRPr>
            </a:lvl1pPr>
            <a:lvl2pPr indent="-317500" lvl="1" marL="914400">
              <a:lnSpc>
                <a:spcPct val="115000"/>
              </a:lnSpc>
              <a:spcBef>
                <a:spcPts val="0"/>
              </a:spcBef>
              <a:spcAft>
                <a:spcPts val="0"/>
              </a:spcAft>
              <a:buClr>
                <a:schemeClr val="dk2"/>
              </a:buClr>
              <a:buSzPts val="1400"/>
              <a:buFont typeface="Inter"/>
              <a:buChar char="○"/>
              <a:defRPr>
                <a:solidFill>
                  <a:schemeClr val="dk1"/>
                </a:solidFill>
                <a:latin typeface="Inter"/>
                <a:ea typeface="Inter"/>
                <a:cs typeface="Inter"/>
                <a:sym typeface="Inter"/>
              </a:defRPr>
            </a:lvl2pPr>
            <a:lvl3pPr indent="-317500" lvl="2" marL="1371600">
              <a:lnSpc>
                <a:spcPct val="115000"/>
              </a:lnSpc>
              <a:spcBef>
                <a:spcPts val="0"/>
              </a:spcBef>
              <a:spcAft>
                <a:spcPts val="0"/>
              </a:spcAft>
              <a:buClr>
                <a:schemeClr val="dk2"/>
              </a:buClr>
              <a:buSzPts val="1400"/>
              <a:buFont typeface="Inter"/>
              <a:buChar char="■"/>
              <a:defRPr>
                <a:solidFill>
                  <a:schemeClr val="dk1"/>
                </a:solidFill>
                <a:latin typeface="Inter"/>
                <a:ea typeface="Inter"/>
                <a:cs typeface="Inter"/>
                <a:sym typeface="Inter"/>
              </a:defRPr>
            </a:lvl3pPr>
            <a:lvl4pPr indent="-317500" lvl="3" marL="1828800">
              <a:lnSpc>
                <a:spcPct val="115000"/>
              </a:lnSpc>
              <a:spcBef>
                <a:spcPts val="0"/>
              </a:spcBef>
              <a:spcAft>
                <a:spcPts val="0"/>
              </a:spcAft>
              <a:buClr>
                <a:schemeClr val="dk2"/>
              </a:buClr>
              <a:buSzPts val="1400"/>
              <a:buFont typeface="Inter"/>
              <a:buChar char="●"/>
              <a:defRPr>
                <a:solidFill>
                  <a:schemeClr val="dk1"/>
                </a:solidFill>
                <a:latin typeface="Inter"/>
                <a:ea typeface="Inter"/>
                <a:cs typeface="Inter"/>
                <a:sym typeface="Inter"/>
              </a:defRPr>
            </a:lvl4pPr>
            <a:lvl5pPr indent="-317500" lvl="4" marL="2286000">
              <a:lnSpc>
                <a:spcPct val="115000"/>
              </a:lnSpc>
              <a:spcBef>
                <a:spcPts val="0"/>
              </a:spcBef>
              <a:spcAft>
                <a:spcPts val="0"/>
              </a:spcAft>
              <a:buClr>
                <a:schemeClr val="dk2"/>
              </a:buClr>
              <a:buSzPts val="1400"/>
              <a:buFont typeface="Inter"/>
              <a:buChar char="○"/>
              <a:defRPr>
                <a:solidFill>
                  <a:schemeClr val="dk1"/>
                </a:solidFill>
                <a:latin typeface="Inter"/>
                <a:ea typeface="Inter"/>
                <a:cs typeface="Inter"/>
                <a:sym typeface="Inter"/>
              </a:defRPr>
            </a:lvl5pPr>
            <a:lvl6pPr indent="-317500" lvl="5" marL="2743200">
              <a:lnSpc>
                <a:spcPct val="115000"/>
              </a:lnSpc>
              <a:spcBef>
                <a:spcPts val="0"/>
              </a:spcBef>
              <a:spcAft>
                <a:spcPts val="0"/>
              </a:spcAft>
              <a:buClr>
                <a:schemeClr val="dk2"/>
              </a:buClr>
              <a:buSzPts val="1400"/>
              <a:buFont typeface="Inter"/>
              <a:buChar char="■"/>
              <a:defRPr>
                <a:solidFill>
                  <a:schemeClr val="dk1"/>
                </a:solidFill>
                <a:latin typeface="Inter"/>
                <a:ea typeface="Inter"/>
                <a:cs typeface="Inter"/>
                <a:sym typeface="Inter"/>
              </a:defRPr>
            </a:lvl6pPr>
            <a:lvl7pPr indent="-317500" lvl="6" marL="3200400">
              <a:lnSpc>
                <a:spcPct val="115000"/>
              </a:lnSpc>
              <a:spcBef>
                <a:spcPts val="0"/>
              </a:spcBef>
              <a:spcAft>
                <a:spcPts val="0"/>
              </a:spcAft>
              <a:buClr>
                <a:schemeClr val="dk2"/>
              </a:buClr>
              <a:buSzPts val="1400"/>
              <a:buFont typeface="Inter"/>
              <a:buChar char="●"/>
              <a:defRPr>
                <a:solidFill>
                  <a:schemeClr val="dk1"/>
                </a:solidFill>
                <a:latin typeface="Inter"/>
                <a:ea typeface="Inter"/>
                <a:cs typeface="Inter"/>
                <a:sym typeface="Inter"/>
              </a:defRPr>
            </a:lvl7pPr>
            <a:lvl8pPr indent="-317500" lvl="7" marL="3657600">
              <a:lnSpc>
                <a:spcPct val="115000"/>
              </a:lnSpc>
              <a:spcBef>
                <a:spcPts val="0"/>
              </a:spcBef>
              <a:spcAft>
                <a:spcPts val="0"/>
              </a:spcAft>
              <a:buClr>
                <a:schemeClr val="dk2"/>
              </a:buClr>
              <a:buSzPts val="1400"/>
              <a:buFont typeface="Inter"/>
              <a:buChar char="○"/>
              <a:defRPr>
                <a:solidFill>
                  <a:schemeClr val="dk1"/>
                </a:solidFill>
                <a:latin typeface="Inter"/>
                <a:ea typeface="Inter"/>
                <a:cs typeface="Inter"/>
                <a:sym typeface="Inter"/>
              </a:defRPr>
            </a:lvl8pPr>
            <a:lvl9pPr indent="-317500" lvl="8" marL="4114800">
              <a:lnSpc>
                <a:spcPct val="115000"/>
              </a:lnSpc>
              <a:spcBef>
                <a:spcPts val="0"/>
              </a:spcBef>
              <a:spcAft>
                <a:spcPts val="0"/>
              </a:spcAft>
              <a:buClr>
                <a:schemeClr val="dk2"/>
              </a:buClr>
              <a:buSzPts val="1400"/>
              <a:buFont typeface="Inter"/>
              <a:buChar char="■"/>
              <a:defRPr>
                <a:solidFill>
                  <a:schemeClr val="dk1"/>
                </a:solidFill>
                <a:latin typeface="Inter"/>
                <a:ea typeface="Inter"/>
                <a:cs typeface="Inter"/>
                <a:sym typeface="Inter"/>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Home Text ">
  <p:cSld name="CUSTOM_18_1">
    <p:spTree>
      <p:nvGrpSpPr>
        <p:cNvPr id="431" name="Shape 431"/>
        <p:cNvGrpSpPr/>
        <p:nvPr/>
      </p:nvGrpSpPr>
      <p:grpSpPr>
        <a:xfrm>
          <a:off x="0" y="0"/>
          <a:ext cx="0" cy="0"/>
          <a:chOff x="0" y="0"/>
          <a:chExt cx="0" cy="0"/>
        </a:xfrm>
      </p:grpSpPr>
      <p:sp>
        <p:nvSpPr>
          <p:cNvPr id="432" name="Google Shape;432;p70"/>
          <p:cNvSpPr/>
          <p:nvPr/>
        </p:nvSpPr>
        <p:spPr>
          <a:xfrm>
            <a:off x="-45850" y="-76200"/>
            <a:ext cx="3294900" cy="5440800"/>
          </a:xfrm>
          <a:prstGeom prst="rect">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33" name="Google Shape;433;p70"/>
          <p:cNvSpPr txBox="1"/>
          <p:nvPr>
            <p:ph type="title"/>
          </p:nvPr>
        </p:nvSpPr>
        <p:spPr>
          <a:xfrm>
            <a:off x="274700" y="2285400"/>
            <a:ext cx="2653800" cy="572700"/>
          </a:xfrm>
          <a:prstGeom prst="rect">
            <a:avLst/>
          </a:prstGeom>
        </p:spPr>
        <p:txBody>
          <a:bodyPr anchorCtr="0" anchor="t" bIns="91425" lIns="91425" spcFirstLastPara="1" rIns="91425" wrap="square" tIns="91425">
            <a:normAutofit/>
          </a:bodyPr>
          <a:lstStyle>
            <a:lvl1pPr lvl="0">
              <a:spcBef>
                <a:spcPts val="0"/>
              </a:spcBef>
              <a:spcAft>
                <a:spcPts val="0"/>
              </a:spcAft>
              <a:buClr>
                <a:schemeClr val="lt1"/>
              </a:buClr>
              <a:buSzPts val="2000"/>
              <a:buNone/>
              <a:defRPr sz="2000">
                <a:solidFill>
                  <a:schemeClr val="lt1"/>
                </a:solidFill>
              </a:defRPr>
            </a:lvl1pPr>
            <a:lvl2pPr lvl="1">
              <a:spcBef>
                <a:spcPts val="0"/>
              </a:spcBef>
              <a:spcAft>
                <a:spcPts val="0"/>
              </a:spcAft>
              <a:buClr>
                <a:schemeClr val="lt1"/>
              </a:buClr>
              <a:buSzPts val="2000"/>
              <a:buNone/>
              <a:defRPr sz="2000">
                <a:solidFill>
                  <a:schemeClr val="lt1"/>
                </a:solidFill>
              </a:defRPr>
            </a:lvl2pPr>
            <a:lvl3pPr lvl="2">
              <a:spcBef>
                <a:spcPts val="0"/>
              </a:spcBef>
              <a:spcAft>
                <a:spcPts val="0"/>
              </a:spcAft>
              <a:buClr>
                <a:schemeClr val="lt1"/>
              </a:buClr>
              <a:buSzPts val="2000"/>
              <a:buNone/>
              <a:defRPr sz="2000">
                <a:solidFill>
                  <a:schemeClr val="lt1"/>
                </a:solidFill>
              </a:defRPr>
            </a:lvl3pPr>
            <a:lvl4pPr lvl="3">
              <a:spcBef>
                <a:spcPts val="0"/>
              </a:spcBef>
              <a:spcAft>
                <a:spcPts val="0"/>
              </a:spcAft>
              <a:buClr>
                <a:schemeClr val="lt1"/>
              </a:buClr>
              <a:buSzPts val="2000"/>
              <a:buNone/>
              <a:defRPr sz="2000">
                <a:solidFill>
                  <a:schemeClr val="lt1"/>
                </a:solidFill>
              </a:defRPr>
            </a:lvl4pPr>
            <a:lvl5pPr lvl="4">
              <a:spcBef>
                <a:spcPts val="0"/>
              </a:spcBef>
              <a:spcAft>
                <a:spcPts val="0"/>
              </a:spcAft>
              <a:buClr>
                <a:schemeClr val="lt1"/>
              </a:buClr>
              <a:buSzPts val="2000"/>
              <a:buNone/>
              <a:defRPr sz="2000">
                <a:solidFill>
                  <a:schemeClr val="lt1"/>
                </a:solidFill>
              </a:defRPr>
            </a:lvl5pPr>
            <a:lvl6pPr lvl="5">
              <a:spcBef>
                <a:spcPts val="0"/>
              </a:spcBef>
              <a:spcAft>
                <a:spcPts val="0"/>
              </a:spcAft>
              <a:buClr>
                <a:schemeClr val="lt1"/>
              </a:buClr>
              <a:buSzPts val="2000"/>
              <a:buNone/>
              <a:defRPr sz="2000">
                <a:solidFill>
                  <a:schemeClr val="lt1"/>
                </a:solidFill>
              </a:defRPr>
            </a:lvl6pPr>
            <a:lvl7pPr lvl="6">
              <a:spcBef>
                <a:spcPts val="0"/>
              </a:spcBef>
              <a:spcAft>
                <a:spcPts val="0"/>
              </a:spcAft>
              <a:buClr>
                <a:schemeClr val="lt1"/>
              </a:buClr>
              <a:buSzPts val="2000"/>
              <a:buNone/>
              <a:defRPr sz="2000">
                <a:solidFill>
                  <a:schemeClr val="lt1"/>
                </a:solidFill>
              </a:defRPr>
            </a:lvl7pPr>
            <a:lvl8pPr lvl="7">
              <a:spcBef>
                <a:spcPts val="0"/>
              </a:spcBef>
              <a:spcAft>
                <a:spcPts val="0"/>
              </a:spcAft>
              <a:buClr>
                <a:schemeClr val="lt1"/>
              </a:buClr>
              <a:buSzPts val="2000"/>
              <a:buNone/>
              <a:defRPr sz="2000">
                <a:solidFill>
                  <a:schemeClr val="lt1"/>
                </a:solidFill>
              </a:defRPr>
            </a:lvl8pPr>
            <a:lvl9pPr lvl="8">
              <a:spcBef>
                <a:spcPts val="0"/>
              </a:spcBef>
              <a:spcAft>
                <a:spcPts val="0"/>
              </a:spcAft>
              <a:buClr>
                <a:schemeClr val="lt1"/>
              </a:buClr>
              <a:buSzPts val="2000"/>
              <a:buNone/>
              <a:defRPr sz="2000">
                <a:solidFill>
                  <a:schemeClr val="lt1"/>
                </a:solidFill>
              </a:defRPr>
            </a:lvl9pPr>
          </a:lstStyle>
          <a:p/>
        </p:txBody>
      </p:sp>
      <p:sp>
        <p:nvSpPr>
          <p:cNvPr id="434" name="Google Shape;434;p70"/>
          <p:cNvSpPr txBox="1"/>
          <p:nvPr>
            <p:ph idx="2" type="title"/>
          </p:nvPr>
        </p:nvSpPr>
        <p:spPr>
          <a:xfrm>
            <a:off x="3570350" y="275375"/>
            <a:ext cx="5311200" cy="489300"/>
          </a:xfrm>
          <a:prstGeom prst="rect">
            <a:avLst/>
          </a:prstGeom>
        </p:spPr>
        <p:txBody>
          <a:bodyPr anchorCtr="0" anchor="t" bIns="91425" lIns="91425" spcFirstLastPara="1" rIns="91425" wrap="square" tIns="91425">
            <a:normAutofit/>
          </a:bodyPr>
          <a:lstStyle>
            <a:lvl1pPr lvl="0">
              <a:spcBef>
                <a:spcPts val="0"/>
              </a:spcBef>
              <a:spcAft>
                <a:spcPts val="0"/>
              </a:spcAft>
              <a:buClr>
                <a:schemeClr val="dk2"/>
              </a:buClr>
              <a:buSzPts val="2000"/>
              <a:buNone/>
              <a:defRPr sz="2000">
                <a:solidFill>
                  <a:schemeClr val="dk2"/>
                </a:solidFill>
              </a:defRPr>
            </a:lvl1pPr>
            <a:lvl2pPr lvl="1">
              <a:spcBef>
                <a:spcPts val="0"/>
              </a:spcBef>
              <a:spcAft>
                <a:spcPts val="0"/>
              </a:spcAft>
              <a:buClr>
                <a:schemeClr val="dk2"/>
              </a:buClr>
              <a:buSzPts val="2000"/>
              <a:buNone/>
              <a:defRPr sz="2000">
                <a:solidFill>
                  <a:schemeClr val="dk2"/>
                </a:solidFill>
              </a:defRPr>
            </a:lvl2pPr>
            <a:lvl3pPr lvl="2">
              <a:spcBef>
                <a:spcPts val="0"/>
              </a:spcBef>
              <a:spcAft>
                <a:spcPts val="0"/>
              </a:spcAft>
              <a:buClr>
                <a:schemeClr val="dk2"/>
              </a:buClr>
              <a:buSzPts val="2000"/>
              <a:buNone/>
              <a:defRPr sz="2000">
                <a:solidFill>
                  <a:schemeClr val="dk2"/>
                </a:solidFill>
              </a:defRPr>
            </a:lvl3pPr>
            <a:lvl4pPr lvl="3">
              <a:spcBef>
                <a:spcPts val="0"/>
              </a:spcBef>
              <a:spcAft>
                <a:spcPts val="0"/>
              </a:spcAft>
              <a:buClr>
                <a:schemeClr val="dk2"/>
              </a:buClr>
              <a:buSzPts val="2000"/>
              <a:buNone/>
              <a:defRPr sz="2000">
                <a:solidFill>
                  <a:schemeClr val="dk2"/>
                </a:solidFill>
              </a:defRPr>
            </a:lvl4pPr>
            <a:lvl5pPr lvl="4">
              <a:spcBef>
                <a:spcPts val="0"/>
              </a:spcBef>
              <a:spcAft>
                <a:spcPts val="0"/>
              </a:spcAft>
              <a:buClr>
                <a:schemeClr val="dk2"/>
              </a:buClr>
              <a:buSzPts val="2000"/>
              <a:buNone/>
              <a:defRPr sz="2000">
                <a:solidFill>
                  <a:schemeClr val="dk2"/>
                </a:solidFill>
              </a:defRPr>
            </a:lvl5pPr>
            <a:lvl6pPr lvl="5">
              <a:spcBef>
                <a:spcPts val="0"/>
              </a:spcBef>
              <a:spcAft>
                <a:spcPts val="0"/>
              </a:spcAft>
              <a:buClr>
                <a:schemeClr val="dk2"/>
              </a:buClr>
              <a:buSzPts val="2000"/>
              <a:buNone/>
              <a:defRPr sz="2000">
                <a:solidFill>
                  <a:schemeClr val="dk2"/>
                </a:solidFill>
              </a:defRPr>
            </a:lvl6pPr>
            <a:lvl7pPr lvl="6">
              <a:spcBef>
                <a:spcPts val="0"/>
              </a:spcBef>
              <a:spcAft>
                <a:spcPts val="0"/>
              </a:spcAft>
              <a:buClr>
                <a:schemeClr val="dk2"/>
              </a:buClr>
              <a:buSzPts val="2000"/>
              <a:buNone/>
              <a:defRPr sz="2000">
                <a:solidFill>
                  <a:schemeClr val="dk2"/>
                </a:solidFill>
              </a:defRPr>
            </a:lvl7pPr>
            <a:lvl8pPr lvl="7">
              <a:spcBef>
                <a:spcPts val="0"/>
              </a:spcBef>
              <a:spcAft>
                <a:spcPts val="0"/>
              </a:spcAft>
              <a:buClr>
                <a:schemeClr val="dk2"/>
              </a:buClr>
              <a:buSzPts val="2000"/>
              <a:buNone/>
              <a:defRPr sz="2000">
                <a:solidFill>
                  <a:schemeClr val="dk2"/>
                </a:solidFill>
              </a:defRPr>
            </a:lvl8pPr>
            <a:lvl9pPr lvl="8">
              <a:spcBef>
                <a:spcPts val="0"/>
              </a:spcBef>
              <a:spcAft>
                <a:spcPts val="0"/>
              </a:spcAft>
              <a:buClr>
                <a:schemeClr val="dk2"/>
              </a:buClr>
              <a:buSzPts val="2000"/>
              <a:buNone/>
              <a:defRPr sz="2000">
                <a:solidFill>
                  <a:schemeClr val="dk2"/>
                </a:solidFill>
              </a:defRPr>
            </a:lvl9pPr>
          </a:lstStyle>
          <a:p/>
        </p:txBody>
      </p:sp>
      <p:sp>
        <p:nvSpPr>
          <p:cNvPr id="435" name="Google Shape;435;p70"/>
          <p:cNvSpPr txBox="1"/>
          <p:nvPr>
            <p:ph idx="1" type="body"/>
          </p:nvPr>
        </p:nvSpPr>
        <p:spPr>
          <a:xfrm>
            <a:off x="3570350" y="863550"/>
            <a:ext cx="5311200" cy="4040700"/>
          </a:xfrm>
          <a:prstGeom prst="rect">
            <a:avLst/>
          </a:prstGeom>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Font typeface="Inter"/>
              <a:buChar char="●"/>
              <a:defRPr>
                <a:solidFill>
                  <a:schemeClr val="dk1"/>
                </a:solidFill>
                <a:latin typeface="Inter"/>
                <a:ea typeface="Inter"/>
                <a:cs typeface="Inter"/>
                <a:sym typeface="Inter"/>
              </a:defRPr>
            </a:lvl1pPr>
            <a:lvl2pPr indent="-317500" lvl="1" marL="914400">
              <a:lnSpc>
                <a:spcPct val="115000"/>
              </a:lnSpc>
              <a:spcBef>
                <a:spcPts val="0"/>
              </a:spcBef>
              <a:spcAft>
                <a:spcPts val="0"/>
              </a:spcAft>
              <a:buClr>
                <a:schemeClr val="dk2"/>
              </a:buClr>
              <a:buSzPts val="1400"/>
              <a:buFont typeface="Inter"/>
              <a:buChar char="○"/>
              <a:defRPr>
                <a:solidFill>
                  <a:schemeClr val="dk1"/>
                </a:solidFill>
                <a:latin typeface="Inter"/>
                <a:ea typeface="Inter"/>
                <a:cs typeface="Inter"/>
                <a:sym typeface="Inter"/>
              </a:defRPr>
            </a:lvl2pPr>
            <a:lvl3pPr indent="-317500" lvl="2" marL="1371600">
              <a:lnSpc>
                <a:spcPct val="115000"/>
              </a:lnSpc>
              <a:spcBef>
                <a:spcPts val="0"/>
              </a:spcBef>
              <a:spcAft>
                <a:spcPts val="0"/>
              </a:spcAft>
              <a:buClr>
                <a:schemeClr val="dk2"/>
              </a:buClr>
              <a:buSzPts val="1400"/>
              <a:buFont typeface="Inter"/>
              <a:buChar char="■"/>
              <a:defRPr>
                <a:solidFill>
                  <a:schemeClr val="dk1"/>
                </a:solidFill>
                <a:latin typeface="Inter"/>
                <a:ea typeface="Inter"/>
                <a:cs typeface="Inter"/>
                <a:sym typeface="Inter"/>
              </a:defRPr>
            </a:lvl3pPr>
            <a:lvl4pPr indent="-317500" lvl="3" marL="1828800">
              <a:lnSpc>
                <a:spcPct val="115000"/>
              </a:lnSpc>
              <a:spcBef>
                <a:spcPts val="0"/>
              </a:spcBef>
              <a:spcAft>
                <a:spcPts val="0"/>
              </a:spcAft>
              <a:buClr>
                <a:schemeClr val="dk2"/>
              </a:buClr>
              <a:buSzPts val="1400"/>
              <a:buFont typeface="Inter"/>
              <a:buChar char="●"/>
              <a:defRPr>
                <a:solidFill>
                  <a:schemeClr val="dk1"/>
                </a:solidFill>
                <a:latin typeface="Inter"/>
                <a:ea typeface="Inter"/>
                <a:cs typeface="Inter"/>
                <a:sym typeface="Inter"/>
              </a:defRPr>
            </a:lvl4pPr>
            <a:lvl5pPr indent="-317500" lvl="4" marL="2286000">
              <a:lnSpc>
                <a:spcPct val="115000"/>
              </a:lnSpc>
              <a:spcBef>
                <a:spcPts val="0"/>
              </a:spcBef>
              <a:spcAft>
                <a:spcPts val="0"/>
              </a:spcAft>
              <a:buClr>
                <a:schemeClr val="dk2"/>
              </a:buClr>
              <a:buSzPts val="1400"/>
              <a:buFont typeface="Inter"/>
              <a:buChar char="○"/>
              <a:defRPr>
                <a:solidFill>
                  <a:schemeClr val="dk1"/>
                </a:solidFill>
                <a:latin typeface="Inter"/>
                <a:ea typeface="Inter"/>
                <a:cs typeface="Inter"/>
                <a:sym typeface="Inter"/>
              </a:defRPr>
            </a:lvl5pPr>
            <a:lvl6pPr indent="-317500" lvl="5" marL="2743200">
              <a:lnSpc>
                <a:spcPct val="115000"/>
              </a:lnSpc>
              <a:spcBef>
                <a:spcPts val="0"/>
              </a:spcBef>
              <a:spcAft>
                <a:spcPts val="0"/>
              </a:spcAft>
              <a:buClr>
                <a:schemeClr val="dk2"/>
              </a:buClr>
              <a:buSzPts val="1400"/>
              <a:buFont typeface="Inter"/>
              <a:buChar char="■"/>
              <a:defRPr>
                <a:solidFill>
                  <a:schemeClr val="dk1"/>
                </a:solidFill>
                <a:latin typeface="Inter"/>
                <a:ea typeface="Inter"/>
                <a:cs typeface="Inter"/>
                <a:sym typeface="Inter"/>
              </a:defRPr>
            </a:lvl6pPr>
            <a:lvl7pPr indent="-317500" lvl="6" marL="3200400">
              <a:lnSpc>
                <a:spcPct val="115000"/>
              </a:lnSpc>
              <a:spcBef>
                <a:spcPts val="0"/>
              </a:spcBef>
              <a:spcAft>
                <a:spcPts val="0"/>
              </a:spcAft>
              <a:buClr>
                <a:schemeClr val="dk2"/>
              </a:buClr>
              <a:buSzPts val="1400"/>
              <a:buFont typeface="Inter"/>
              <a:buChar char="●"/>
              <a:defRPr>
                <a:solidFill>
                  <a:schemeClr val="dk1"/>
                </a:solidFill>
                <a:latin typeface="Inter"/>
                <a:ea typeface="Inter"/>
                <a:cs typeface="Inter"/>
                <a:sym typeface="Inter"/>
              </a:defRPr>
            </a:lvl7pPr>
            <a:lvl8pPr indent="-317500" lvl="7" marL="3657600">
              <a:lnSpc>
                <a:spcPct val="115000"/>
              </a:lnSpc>
              <a:spcBef>
                <a:spcPts val="0"/>
              </a:spcBef>
              <a:spcAft>
                <a:spcPts val="0"/>
              </a:spcAft>
              <a:buClr>
                <a:schemeClr val="dk2"/>
              </a:buClr>
              <a:buSzPts val="1400"/>
              <a:buFont typeface="Inter"/>
              <a:buChar char="○"/>
              <a:defRPr>
                <a:solidFill>
                  <a:schemeClr val="dk1"/>
                </a:solidFill>
                <a:latin typeface="Inter"/>
                <a:ea typeface="Inter"/>
                <a:cs typeface="Inter"/>
                <a:sym typeface="Inter"/>
              </a:defRPr>
            </a:lvl8pPr>
            <a:lvl9pPr indent="-317500" lvl="8" marL="4114800">
              <a:lnSpc>
                <a:spcPct val="115000"/>
              </a:lnSpc>
              <a:spcBef>
                <a:spcPts val="0"/>
              </a:spcBef>
              <a:spcAft>
                <a:spcPts val="0"/>
              </a:spcAft>
              <a:buClr>
                <a:schemeClr val="dk2"/>
              </a:buClr>
              <a:buSzPts val="1400"/>
              <a:buFont typeface="Inter"/>
              <a:buChar char="■"/>
              <a:defRPr>
                <a:solidFill>
                  <a:schemeClr val="dk1"/>
                </a:solidFill>
                <a:latin typeface="Inter"/>
                <a:ea typeface="Inter"/>
                <a:cs typeface="Inter"/>
                <a:sym typeface="Inter"/>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Home Title Page 2">
  <p:cSld name="TITLE_AND_BODY_2_1">
    <p:bg>
      <p:bgPr>
        <a:solidFill>
          <a:schemeClr val="dk2"/>
        </a:solidFill>
      </p:bgPr>
    </p:bg>
    <p:spTree>
      <p:nvGrpSpPr>
        <p:cNvPr id="51" name="Shape 51"/>
        <p:cNvGrpSpPr/>
        <p:nvPr/>
      </p:nvGrpSpPr>
      <p:grpSpPr>
        <a:xfrm>
          <a:off x="0" y="0"/>
          <a:ext cx="0" cy="0"/>
          <a:chOff x="0" y="0"/>
          <a:chExt cx="0" cy="0"/>
        </a:xfrm>
      </p:grpSpPr>
      <p:sp>
        <p:nvSpPr>
          <p:cNvPr id="52" name="Google Shape;52;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pic>
        <p:nvPicPr>
          <p:cNvPr id="53" name="Google Shape;53;p8"/>
          <p:cNvPicPr preferRelativeResize="0"/>
          <p:nvPr/>
        </p:nvPicPr>
        <p:blipFill rotWithShape="1">
          <a:blip r:embed="rId2">
            <a:alphaModFix/>
          </a:blip>
          <a:srcRect b="0" l="1867" r="1877" t="0"/>
          <a:stretch/>
        </p:blipFill>
        <p:spPr>
          <a:xfrm>
            <a:off x="3132550" y="-216050"/>
            <a:ext cx="8038973" cy="5566177"/>
          </a:xfrm>
          <a:prstGeom prst="rect">
            <a:avLst/>
          </a:prstGeom>
          <a:noFill/>
          <a:ln>
            <a:noFill/>
          </a:ln>
        </p:spPr>
      </p:pic>
      <p:sp>
        <p:nvSpPr>
          <p:cNvPr id="54" name="Google Shape;54;p8"/>
          <p:cNvSpPr/>
          <p:nvPr/>
        </p:nvSpPr>
        <p:spPr>
          <a:xfrm>
            <a:off x="1388925" y="1841500"/>
            <a:ext cx="3631800" cy="3631800"/>
          </a:xfrm>
          <a:prstGeom prst="ellipse">
            <a:avLst/>
          </a:prstGeom>
          <a:solidFill>
            <a:srgbClr val="2986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5" name="Google Shape;55;p8"/>
          <p:cNvSpPr/>
          <p:nvPr/>
        </p:nvSpPr>
        <p:spPr>
          <a:xfrm>
            <a:off x="450000" y="-346825"/>
            <a:ext cx="3504300" cy="3504300"/>
          </a:xfrm>
          <a:prstGeom prst="ellipse">
            <a:avLst/>
          </a:prstGeom>
          <a:solidFill>
            <a:srgbClr val="2986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6" name="Google Shape;56;p8"/>
          <p:cNvSpPr/>
          <p:nvPr/>
        </p:nvSpPr>
        <p:spPr>
          <a:xfrm>
            <a:off x="4161375" y="3936900"/>
            <a:ext cx="1824300" cy="1824300"/>
          </a:xfrm>
          <a:prstGeom prst="ellipse">
            <a:avLst/>
          </a:prstGeom>
          <a:solidFill>
            <a:srgbClr val="2986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7" name="Google Shape;57;p8"/>
          <p:cNvSpPr txBox="1"/>
          <p:nvPr>
            <p:ph type="ctrTitle"/>
          </p:nvPr>
        </p:nvSpPr>
        <p:spPr>
          <a:xfrm>
            <a:off x="311675" y="2991925"/>
            <a:ext cx="4515300" cy="1175100"/>
          </a:xfrm>
          <a:prstGeom prst="rect">
            <a:avLst/>
          </a:prstGeom>
        </p:spPr>
        <p:txBody>
          <a:bodyPr anchorCtr="0" anchor="b" bIns="91425" lIns="91425" spcFirstLastPara="1" rIns="91425" wrap="square" tIns="91425">
            <a:normAutofit/>
          </a:bodyPr>
          <a:lstStyle>
            <a:lvl1pPr lvl="0">
              <a:spcBef>
                <a:spcPts val="0"/>
              </a:spcBef>
              <a:spcAft>
                <a:spcPts val="0"/>
              </a:spcAft>
              <a:buClr>
                <a:schemeClr val="lt1"/>
              </a:buClr>
              <a:buSzPts val="3500"/>
              <a:buNone/>
              <a:defRPr sz="3500">
                <a:solidFill>
                  <a:schemeClr val="lt1"/>
                </a:solidFill>
              </a:defRPr>
            </a:lvl1pPr>
            <a:lvl2pPr lvl="1" algn="ctr">
              <a:spcBef>
                <a:spcPts val="0"/>
              </a:spcBef>
              <a:spcAft>
                <a:spcPts val="0"/>
              </a:spcAft>
              <a:buClr>
                <a:schemeClr val="lt1"/>
              </a:buClr>
              <a:buSzPts val="3500"/>
              <a:buNone/>
              <a:defRPr sz="3500">
                <a:solidFill>
                  <a:schemeClr val="lt1"/>
                </a:solidFill>
              </a:defRPr>
            </a:lvl2pPr>
            <a:lvl3pPr lvl="2" algn="ctr">
              <a:spcBef>
                <a:spcPts val="0"/>
              </a:spcBef>
              <a:spcAft>
                <a:spcPts val="0"/>
              </a:spcAft>
              <a:buClr>
                <a:schemeClr val="lt1"/>
              </a:buClr>
              <a:buSzPts val="3500"/>
              <a:buNone/>
              <a:defRPr sz="3500">
                <a:solidFill>
                  <a:schemeClr val="lt1"/>
                </a:solidFill>
              </a:defRPr>
            </a:lvl3pPr>
            <a:lvl4pPr lvl="3" algn="ctr">
              <a:spcBef>
                <a:spcPts val="0"/>
              </a:spcBef>
              <a:spcAft>
                <a:spcPts val="0"/>
              </a:spcAft>
              <a:buClr>
                <a:schemeClr val="lt1"/>
              </a:buClr>
              <a:buSzPts val="3500"/>
              <a:buNone/>
              <a:defRPr sz="3500">
                <a:solidFill>
                  <a:schemeClr val="lt1"/>
                </a:solidFill>
              </a:defRPr>
            </a:lvl4pPr>
            <a:lvl5pPr lvl="4" algn="ctr">
              <a:spcBef>
                <a:spcPts val="0"/>
              </a:spcBef>
              <a:spcAft>
                <a:spcPts val="0"/>
              </a:spcAft>
              <a:buClr>
                <a:schemeClr val="lt1"/>
              </a:buClr>
              <a:buSzPts val="3500"/>
              <a:buNone/>
              <a:defRPr sz="3500">
                <a:solidFill>
                  <a:schemeClr val="lt1"/>
                </a:solidFill>
              </a:defRPr>
            </a:lvl5pPr>
            <a:lvl6pPr lvl="5" algn="ctr">
              <a:spcBef>
                <a:spcPts val="0"/>
              </a:spcBef>
              <a:spcAft>
                <a:spcPts val="0"/>
              </a:spcAft>
              <a:buClr>
                <a:schemeClr val="lt1"/>
              </a:buClr>
              <a:buSzPts val="3500"/>
              <a:buNone/>
              <a:defRPr sz="3500">
                <a:solidFill>
                  <a:schemeClr val="lt1"/>
                </a:solidFill>
              </a:defRPr>
            </a:lvl6pPr>
            <a:lvl7pPr lvl="6" algn="ctr">
              <a:spcBef>
                <a:spcPts val="0"/>
              </a:spcBef>
              <a:spcAft>
                <a:spcPts val="0"/>
              </a:spcAft>
              <a:buClr>
                <a:schemeClr val="lt1"/>
              </a:buClr>
              <a:buSzPts val="3500"/>
              <a:buNone/>
              <a:defRPr sz="3500">
                <a:solidFill>
                  <a:schemeClr val="lt1"/>
                </a:solidFill>
              </a:defRPr>
            </a:lvl7pPr>
            <a:lvl8pPr lvl="7" algn="ctr">
              <a:spcBef>
                <a:spcPts val="0"/>
              </a:spcBef>
              <a:spcAft>
                <a:spcPts val="0"/>
              </a:spcAft>
              <a:buClr>
                <a:schemeClr val="lt1"/>
              </a:buClr>
              <a:buSzPts val="3500"/>
              <a:buNone/>
              <a:defRPr sz="3500">
                <a:solidFill>
                  <a:schemeClr val="lt1"/>
                </a:solidFill>
              </a:defRPr>
            </a:lvl8pPr>
            <a:lvl9pPr lvl="8" algn="ctr">
              <a:spcBef>
                <a:spcPts val="0"/>
              </a:spcBef>
              <a:spcAft>
                <a:spcPts val="0"/>
              </a:spcAft>
              <a:buClr>
                <a:schemeClr val="lt1"/>
              </a:buClr>
              <a:buSzPts val="3500"/>
              <a:buNone/>
              <a:defRPr sz="3500">
                <a:solidFill>
                  <a:schemeClr val="lt1"/>
                </a:solidFill>
              </a:defRPr>
            </a:lvl9pPr>
          </a:lstStyle>
          <a:p/>
        </p:txBody>
      </p:sp>
      <p:sp>
        <p:nvSpPr>
          <p:cNvPr id="58" name="Google Shape;58;p8"/>
          <p:cNvSpPr txBox="1"/>
          <p:nvPr>
            <p:ph idx="1" type="subTitle"/>
          </p:nvPr>
        </p:nvSpPr>
        <p:spPr>
          <a:xfrm>
            <a:off x="311675" y="42315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1600"/>
              <a:buNone/>
              <a:defRPr sz="1600">
                <a:solidFill>
                  <a:schemeClr val="lt1"/>
                </a:solidFill>
              </a:defRPr>
            </a:lvl1pPr>
            <a:lvl2pPr lvl="1" algn="ctr">
              <a:lnSpc>
                <a:spcPct val="100000"/>
              </a:lnSpc>
              <a:spcBef>
                <a:spcPts val="0"/>
              </a:spcBef>
              <a:spcAft>
                <a:spcPts val="0"/>
              </a:spcAft>
              <a:buClr>
                <a:schemeClr val="lt1"/>
              </a:buClr>
              <a:buSzPts val="2800"/>
              <a:buNone/>
              <a:defRPr sz="2800">
                <a:solidFill>
                  <a:schemeClr val="lt1"/>
                </a:solidFill>
              </a:defRPr>
            </a:lvl2pPr>
            <a:lvl3pPr lvl="2" algn="ctr">
              <a:lnSpc>
                <a:spcPct val="100000"/>
              </a:lnSpc>
              <a:spcBef>
                <a:spcPts val="0"/>
              </a:spcBef>
              <a:spcAft>
                <a:spcPts val="0"/>
              </a:spcAft>
              <a:buClr>
                <a:schemeClr val="lt1"/>
              </a:buClr>
              <a:buSzPts val="2800"/>
              <a:buNone/>
              <a:defRPr sz="2800">
                <a:solidFill>
                  <a:schemeClr val="lt1"/>
                </a:solidFill>
              </a:defRPr>
            </a:lvl3pPr>
            <a:lvl4pPr lvl="3" algn="ctr">
              <a:lnSpc>
                <a:spcPct val="100000"/>
              </a:lnSpc>
              <a:spcBef>
                <a:spcPts val="0"/>
              </a:spcBef>
              <a:spcAft>
                <a:spcPts val="0"/>
              </a:spcAft>
              <a:buClr>
                <a:schemeClr val="lt1"/>
              </a:buClr>
              <a:buSzPts val="2800"/>
              <a:buNone/>
              <a:defRPr sz="2800">
                <a:solidFill>
                  <a:schemeClr val="lt1"/>
                </a:solidFill>
              </a:defRPr>
            </a:lvl4pPr>
            <a:lvl5pPr lvl="4" algn="ctr">
              <a:lnSpc>
                <a:spcPct val="100000"/>
              </a:lnSpc>
              <a:spcBef>
                <a:spcPts val="0"/>
              </a:spcBef>
              <a:spcAft>
                <a:spcPts val="0"/>
              </a:spcAft>
              <a:buClr>
                <a:schemeClr val="lt1"/>
              </a:buClr>
              <a:buSzPts val="2800"/>
              <a:buNone/>
              <a:defRPr sz="2800">
                <a:solidFill>
                  <a:schemeClr val="lt1"/>
                </a:solidFill>
              </a:defRPr>
            </a:lvl5pPr>
            <a:lvl6pPr lvl="5" algn="ctr">
              <a:lnSpc>
                <a:spcPct val="100000"/>
              </a:lnSpc>
              <a:spcBef>
                <a:spcPts val="0"/>
              </a:spcBef>
              <a:spcAft>
                <a:spcPts val="0"/>
              </a:spcAft>
              <a:buClr>
                <a:schemeClr val="lt1"/>
              </a:buClr>
              <a:buSzPts val="2800"/>
              <a:buNone/>
              <a:defRPr sz="2800">
                <a:solidFill>
                  <a:schemeClr val="lt1"/>
                </a:solidFill>
              </a:defRPr>
            </a:lvl6pPr>
            <a:lvl7pPr lvl="6" algn="ctr">
              <a:lnSpc>
                <a:spcPct val="100000"/>
              </a:lnSpc>
              <a:spcBef>
                <a:spcPts val="0"/>
              </a:spcBef>
              <a:spcAft>
                <a:spcPts val="0"/>
              </a:spcAft>
              <a:buClr>
                <a:schemeClr val="lt1"/>
              </a:buClr>
              <a:buSzPts val="2800"/>
              <a:buNone/>
              <a:defRPr sz="2800">
                <a:solidFill>
                  <a:schemeClr val="lt1"/>
                </a:solidFill>
              </a:defRPr>
            </a:lvl7pPr>
            <a:lvl8pPr lvl="7" algn="ctr">
              <a:lnSpc>
                <a:spcPct val="100000"/>
              </a:lnSpc>
              <a:spcBef>
                <a:spcPts val="0"/>
              </a:spcBef>
              <a:spcAft>
                <a:spcPts val="0"/>
              </a:spcAft>
              <a:buClr>
                <a:schemeClr val="lt1"/>
              </a:buClr>
              <a:buSzPts val="2800"/>
              <a:buNone/>
              <a:defRPr sz="2800">
                <a:solidFill>
                  <a:schemeClr val="lt1"/>
                </a:solidFill>
              </a:defRPr>
            </a:lvl8pPr>
            <a:lvl9pPr lvl="8" algn="ctr">
              <a:lnSpc>
                <a:spcPct val="100000"/>
              </a:lnSpc>
              <a:spcBef>
                <a:spcPts val="0"/>
              </a:spcBef>
              <a:spcAft>
                <a:spcPts val="0"/>
              </a:spcAft>
              <a:buClr>
                <a:schemeClr val="lt1"/>
              </a:buClr>
              <a:buSzPts val="2800"/>
              <a:buNone/>
              <a:defRPr sz="2800">
                <a:solidFill>
                  <a:schemeClr val="lt1"/>
                </a:solidFill>
              </a:defRPr>
            </a:lvl9pPr>
          </a:lstStyle>
          <a:p/>
        </p:txBody>
      </p:sp>
      <p:pic>
        <p:nvPicPr>
          <p:cNvPr id="59" name="Google Shape;59;p8"/>
          <p:cNvPicPr preferRelativeResize="0"/>
          <p:nvPr/>
        </p:nvPicPr>
        <p:blipFill rotWithShape="1">
          <a:blip r:embed="rId3">
            <a:alphaModFix/>
          </a:blip>
          <a:srcRect b="159" l="0" r="0" t="159"/>
          <a:stretch/>
        </p:blipFill>
        <p:spPr>
          <a:xfrm>
            <a:off x="449995" y="450000"/>
            <a:ext cx="1395312" cy="397200"/>
          </a:xfrm>
          <a:prstGeom prst="rect">
            <a:avLst/>
          </a:prstGeom>
          <a:noFill/>
          <a:ln>
            <a:noFill/>
          </a:ln>
        </p:spPr>
      </p:pic>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Tuition Text ">
  <p:cSld name="CUSTOM_18_1_1">
    <p:spTree>
      <p:nvGrpSpPr>
        <p:cNvPr id="436" name="Shape 436"/>
        <p:cNvGrpSpPr/>
        <p:nvPr/>
      </p:nvGrpSpPr>
      <p:grpSpPr>
        <a:xfrm>
          <a:off x="0" y="0"/>
          <a:ext cx="0" cy="0"/>
          <a:chOff x="0" y="0"/>
          <a:chExt cx="0" cy="0"/>
        </a:xfrm>
      </p:grpSpPr>
      <p:sp>
        <p:nvSpPr>
          <p:cNvPr id="437" name="Google Shape;437;p71"/>
          <p:cNvSpPr/>
          <p:nvPr/>
        </p:nvSpPr>
        <p:spPr>
          <a:xfrm>
            <a:off x="-45850" y="-76200"/>
            <a:ext cx="3294900" cy="5440800"/>
          </a:xfrm>
          <a:prstGeom prst="rect">
            <a:avLst/>
          </a:prstGeom>
          <a:solidFill>
            <a:srgbClr val="184BC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38" name="Google Shape;438;p71"/>
          <p:cNvSpPr txBox="1"/>
          <p:nvPr>
            <p:ph type="title"/>
          </p:nvPr>
        </p:nvSpPr>
        <p:spPr>
          <a:xfrm>
            <a:off x="274700" y="2285400"/>
            <a:ext cx="2653800" cy="572700"/>
          </a:xfrm>
          <a:prstGeom prst="rect">
            <a:avLst/>
          </a:prstGeom>
        </p:spPr>
        <p:txBody>
          <a:bodyPr anchorCtr="0" anchor="t" bIns="91425" lIns="91425" spcFirstLastPara="1" rIns="91425" wrap="square" tIns="91425">
            <a:normAutofit/>
          </a:bodyPr>
          <a:lstStyle>
            <a:lvl1pPr lvl="0">
              <a:spcBef>
                <a:spcPts val="0"/>
              </a:spcBef>
              <a:spcAft>
                <a:spcPts val="0"/>
              </a:spcAft>
              <a:buClr>
                <a:schemeClr val="lt1"/>
              </a:buClr>
              <a:buSzPts val="2000"/>
              <a:buNone/>
              <a:defRPr sz="2000">
                <a:solidFill>
                  <a:schemeClr val="lt1"/>
                </a:solidFill>
              </a:defRPr>
            </a:lvl1pPr>
            <a:lvl2pPr lvl="1">
              <a:spcBef>
                <a:spcPts val="0"/>
              </a:spcBef>
              <a:spcAft>
                <a:spcPts val="0"/>
              </a:spcAft>
              <a:buClr>
                <a:schemeClr val="lt1"/>
              </a:buClr>
              <a:buSzPts val="2000"/>
              <a:buNone/>
              <a:defRPr sz="2000">
                <a:solidFill>
                  <a:schemeClr val="lt1"/>
                </a:solidFill>
              </a:defRPr>
            </a:lvl2pPr>
            <a:lvl3pPr lvl="2">
              <a:spcBef>
                <a:spcPts val="0"/>
              </a:spcBef>
              <a:spcAft>
                <a:spcPts val="0"/>
              </a:spcAft>
              <a:buClr>
                <a:schemeClr val="lt1"/>
              </a:buClr>
              <a:buSzPts val="2000"/>
              <a:buNone/>
              <a:defRPr sz="2000">
                <a:solidFill>
                  <a:schemeClr val="lt1"/>
                </a:solidFill>
              </a:defRPr>
            </a:lvl3pPr>
            <a:lvl4pPr lvl="3">
              <a:spcBef>
                <a:spcPts val="0"/>
              </a:spcBef>
              <a:spcAft>
                <a:spcPts val="0"/>
              </a:spcAft>
              <a:buClr>
                <a:schemeClr val="lt1"/>
              </a:buClr>
              <a:buSzPts val="2000"/>
              <a:buNone/>
              <a:defRPr sz="2000">
                <a:solidFill>
                  <a:schemeClr val="lt1"/>
                </a:solidFill>
              </a:defRPr>
            </a:lvl4pPr>
            <a:lvl5pPr lvl="4">
              <a:spcBef>
                <a:spcPts val="0"/>
              </a:spcBef>
              <a:spcAft>
                <a:spcPts val="0"/>
              </a:spcAft>
              <a:buClr>
                <a:schemeClr val="lt1"/>
              </a:buClr>
              <a:buSzPts val="2000"/>
              <a:buNone/>
              <a:defRPr sz="2000">
                <a:solidFill>
                  <a:schemeClr val="lt1"/>
                </a:solidFill>
              </a:defRPr>
            </a:lvl5pPr>
            <a:lvl6pPr lvl="5">
              <a:spcBef>
                <a:spcPts val="0"/>
              </a:spcBef>
              <a:spcAft>
                <a:spcPts val="0"/>
              </a:spcAft>
              <a:buClr>
                <a:schemeClr val="lt1"/>
              </a:buClr>
              <a:buSzPts val="2000"/>
              <a:buNone/>
              <a:defRPr sz="2000">
                <a:solidFill>
                  <a:schemeClr val="lt1"/>
                </a:solidFill>
              </a:defRPr>
            </a:lvl6pPr>
            <a:lvl7pPr lvl="6">
              <a:spcBef>
                <a:spcPts val="0"/>
              </a:spcBef>
              <a:spcAft>
                <a:spcPts val="0"/>
              </a:spcAft>
              <a:buClr>
                <a:schemeClr val="lt1"/>
              </a:buClr>
              <a:buSzPts val="2000"/>
              <a:buNone/>
              <a:defRPr sz="2000">
                <a:solidFill>
                  <a:schemeClr val="lt1"/>
                </a:solidFill>
              </a:defRPr>
            </a:lvl7pPr>
            <a:lvl8pPr lvl="7">
              <a:spcBef>
                <a:spcPts val="0"/>
              </a:spcBef>
              <a:spcAft>
                <a:spcPts val="0"/>
              </a:spcAft>
              <a:buClr>
                <a:schemeClr val="lt1"/>
              </a:buClr>
              <a:buSzPts val="2000"/>
              <a:buNone/>
              <a:defRPr sz="2000">
                <a:solidFill>
                  <a:schemeClr val="lt1"/>
                </a:solidFill>
              </a:defRPr>
            </a:lvl8pPr>
            <a:lvl9pPr lvl="8">
              <a:spcBef>
                <a:spcPts val="0"/>
              </a:spcBef>
              <a:spcAft>
                <a:spcPts val="0"/>
              </a:spcAft>
              <a:buClr>
                <a:schemeClr val="lt1"/>
              </a:buClr>
              <a:buSzPts val="2000"/>
              <a:buNone/>
              <a:defRPr sz="2000">
                <a:solidFill>
                  <a:schemeClr val="lt1"/>
                </a:solidFill>
              </a:defRPr>
            </a:lvl9pPr>
          </a:lstStyle>
          <a:p/>
        </p:txBody>
      </p:sp>
      <p:sp>
        <p:nvSpPr>
          <p:cNvPr id="439" name="Google Shape;439;p71"/>
          <p:cNvSpPr txBox="1"/>
          <p:nvPr>
            <p:ph idx="2" type="title"/>
          </p:nvPr>
        </p:nvSpPr>
        <p:spPr>
          <a:xfrm>
            <a:off x="3570350" y="275375"/>
            <a:ext cx="5311200" cy="489300"/>
          </a:xfrm>
          <a:prstGeom prst="rect">
            <a:avLst/>
          </a:prstGeom>
        </p:spPr>
        <p:txBody>
          <a:bodyPr anchorCtr="0" anchor="t" bIns="91425" lIns="91425" spcFirstLastPara="1" rIns="91425" wrap="square" tIns="91425">
            <a:normAutofit/>
          </a:bodyPr>
          <a:lstStyle>
            <a:lvl1pPr lvl="0">
              <a:spcBef>
                <a:spcPts val="0"/>
              </a:spcBef>
              <a:spcAft>
                <a:spcPts val="0"/>
              </a:spcAft>
              <a:buClr>
                <a:srgbClr val="184BC8"/>
              </a:buClr>
              <a:buSzPts val="2000"/>
              <a:buNone/>
              <a:defRPr sz="2000">
                <a:solidFill>
                  <a:srgbClr val="184BC8"/>
                </a:solidFill>
              </a:defRPr>
            </a:lvl1pPr>
            <a:lvl2pPr lvl="1">
              <a:spcBef>
                <a:spcPts val="0"/>
              </a:spcBef>
              <a:spcAft>
                <a:spcPts val="0"/>
              </a:spcAft>
              <a:buClr>
                <a:schemeClr val="dk2"/>
              </a:buClr>
              <a:buSzPts val="2000"/>
              <a:buNone/>
              <a:defRPr sz="2000">
                <a:solidFill>
                  <a:schemeClr val="dk2"/>
                </a:solidFill>
              </a:defRPr>
            </a:lvl2pPr>
            <a:lvl3pPr lvl="2">
              <a:spcBef>
                <a:spcPts val="0"/>
              </a:spcBef>
              <a:spcAft>
                <a:spcPts val="0"/>
              </a:spcAft>
              <a:buClr>
                <a:schemeClr val="dk2"/>
              </a:buClr>
              <a:buSzPts val="2000"/>
              <a:buNone/>
              <a:defRPr sz="2000">
                <a:solidFill>
                  <a:schemeClr val="dk2"/>
                </a:solidFill>
              </a:defRPr>
            </a:lvl3pPr>
            <a:lvl4pPr lvl="3">
              <a:spcBef>
                <a:spcPts val="0"/>
              </a:spcBef>
              <a:spcAft>
                <a:spcPts val="0"/>
              </a:spcAft>
              <a:buClr>
                <a:schemeClr val="dk2"/>
              </a:buClr>
              <a:buSzPts val="2000"/>
              <a:buNone/>
              <a:defRPr sz="2000">
                <a:solidFill>
                  <a:schemeClr val="dk2"/>
                </a:solidFill>
              </a:defRPr>
            </a:lvl4pPr>
            <a:lvl5pPr lvl="4">
              <a:spcBef>
                <a:spcPts val="0"/>
              </a:spcBef>
              <a:spcAft>
                <a:spcPts val="0"/>
              </a:spcAft>
              <a:buClr>
                <a:schemeClr val="dk2"/>
              </a:buClr>
              <a:buSzPts val="2000"/>
              <a:buNone/>
              <a:defRPr sz="2000">
                <a:solidFill>
                  <a:schemeClr val="dk2"/>
                </a:solidFill>
              </a:defRPr>
            </a:lvl5pPr>
            <a:lvl6pPr lvl="5">
              <a:spcBef>
                <a:spcPts val="0"/>
              </a:spcBef>
              <a:spcAft>
                <a:spcPts val="0"/>
              </a:spcAft>
              <a:buClr>
                <a:schemeClr val="dk2"/>
              </a:buClr>
              <a:buSzPts val="2000"/>
              <a:buNone/>
              <a:defRPr sz="2000">
                <a:solidFill>
                  <a:schemeClr val="dk2"/>
                </a:solidFill>
              </a:defRPr>
            </a:lvl6pPr>
            <a:lvl7pPr lvl="6">
              <a:spcBef>
                <a:spcPts val="0"/>
              </a:spcBef>
              <a:spcAft>
                <a:spcPts val="0"/>
              </a:spcAft>
              <a:buClr>
                <a:schemeClr val="dk2"/>
              </a:buClr>
              <a:buSzPts val="2000"/>
              <a:buNone/>
              <a:defRPr sz="2000">
                <a:solidFill>
                  <a:schemeClr val="dk2"/>
                </a:solidFill>
              </a:defRPr>
            </a:lvl7pPr>
            <a:lvl8pPr lvl="7">
              <a:spcBef>
                <a:spcPts val="0"/>
              </a:spcBef>
              <a:spcAft>
                <a:spcPts val="0"/>
              </a:spcAft>
              <a:buClr>
                <a:schemeClr val="dk2"/>
              </a:buClr>
              <a:buSzPts val="2000"/>
              <a:buNone/>
              <a:defRPr sz="2000">
                <a:solidFill>
                  <a:schemeClr val="dk2"/>
                </a:solidFill>
              </a:defRPr>
            </a:lvl8pPr>
            <a:lvl9pPr lvl="8">
              <a:spcBef>
                <a:spcPts val="0"/>
              </a:spcBef>
              <a:spcAft>
                <a:spcPts val="0"/>
              </a:spcAft>
              <a:buClr>
                <a:schemeClr val="dk2"/>
              </a:buClr>
              <a:buSzPts val="2000"/>
              <a:buNone/>
              <a:defRPr sz="2000">
                <a:solidFill>
                  <a:schemeClr val="dk2"/>
                </a:solidFill>
              </a:defRPr>
            </a:lvl9pPr>
          </a:lstStyle>
          <a:p/>
        </p:txBody>
      </p:sp>
      <p:sp>
        <p:nvSpPr>
          <p:cNvPr id="440" name="Google Shape;440;p71"/>
          <p:cNvSpPr txBox="1"/>
          <p:nvPr>
            <p:ph idx="1" type="body"/>
          </p:nvPr>
        </p:nvSpPr>
        <p:spPr>
          <a:xfrm>
            <a:off x="3570350" y="863550"/>
            <a:ext cx="5311200" cy="4040700"/>
          </a:xfrm>
          <a:prstGeom prst="rect">
            <a:avLst/>
          </a:prstGeom>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Font typeface="Inter"/>
              <a:buChar char="●"/>
              <a:defRPr>
                <a:solidFill>
                  <a:schemeClr val="dk1"/>
                </a:solidFill>
                <a:latin typeface="Inter"/>
                <a:ea typeface="Inter"/>
                <a:cs typeface="Inter"/>
                <a:sym typeface="Inter"/>
              </a:defRPr>
            </a:lvl1pPr>
            <a:lvl2pPr indent="-317500" lvl="1" marL="914400">
              <a:lnSpc>
                <a:spcPct val="115000"/>
              </a:lnSpc>
              <a:spcBef>
                <a:spcPts val="0"/>
              </a:spcBef>
              <a:spcAft>
                <a:spcPts val="0"/>
              </a:spcAft>
              <a:buClr>
                <a:schemeClr val="dk2"/>
              </a:buClr>
              <a:buSzPts val="1400"/>
              <a:buFont typeface="Inter"/>
              <a:buChar char="○"/>
              <a:defRPr>
                <a:solidFill>
                  <a:schemeClr val="dk1"/>
                </a:solidFill>
                <a:latin typeface="Inter"/>
                <a:ea typeface="Inter"/>
                <a:cs typeface="Inter"/>
                <a:sym typeface="Inter"/>
              </a:defRPr>
            </a:lvl2pPr>
            <a:lvl3pPr indent="-317500" lvl="2" marL="1371600">
              <a:lnSpc>
                <a:spcPct val="115000"/>
              </a:lnSpc>
              <a:spcBef>
                <a:spcPts val="0"/>
              </a:spcBef>
              <a:spcAft>
                <a:spcPts val="0"/>
              </a:spcAft>
              <a:buClr>
                <a:schemeClr val="dk2"/>
              </a:buClr>
              <a:buSzPts val="1400"/>
              <a:buFont typeface="Inter"/>
              <a:buChar char="■"/>
              <a:defRPr>
                <a:solidFill>
                  <a:schemeClr val="dk1"/>
                </a:solidFill>
                <a:latin typeface="Inter"/>
                <a:ea typeface="Inter"/>
                <a:cs typeface="Inter"/>
                <a:sym typeface="Inter"/>
              </a:defRPr>
            </a:lvl3pPr>
            <a:lvl4pPr indent="-317500" lvl="3" marL="1828800">
              <a:lnSpc>
                <a:spcPct val="115000"/>
              </a:lnSpc>
              <a:spcBef>
                <a:spcPts val="0"/>
              </a:spcBef>
              <a:spcAft>
                <a:spcPts val="0"/>
              </a:spcAft>
              <a:buClr>
                <a:schemeClr val="dk2"/>
              </a:buClr>
              <a:buSzPts val="1400"/>
              <a:buFont typeface="Inter"/>
              <a:buChar char="●"/>
              <a:defRPr>
                <a:solidFill>
                  <a:schemeClr val="dk1"/>
                </a:solidFill>
                <a:latin typeface="Inter"/>
                <a:ea typeface="Inter"/>
                <a:cs typeface="Inter"/>
                <a:sym typeface="Inter"/>
              </a:defRPr>
            </a:lvl4pPr>
            <a:lvl5pPr indent="-317500" lvl="4" marL="2286000">
              <a:lnSpc>
                <a:spcPct val="115000"/>
              </a:lnSpc>
              <a:spcBef>
                <a:spcPts val="0"/>
              </a:spcBef>
              <a:spcAft>
                <a:spcPts val="0"/>
              </a:spcAft>
              <a:buClr>
                <a:schemeClr val="dk2"/>
              </a:buClr>
              <a:buSzPts val="1400"/>
              <a:buFont typeface="Inter"/>
              <a:buChar char="○"/>
              <a:defRPr>
                <a:solidFill>
                  <a:schemeClr val="dk1"/>
                </a:solidFill>
                <a:latin typeface="Inter"/>
                <a:ea typeface="Inter"/>
                <a:cs typeface="Inter"/>
                <a:sym typeface="Inter"/>
              </a:defRPr>
            </a:lvl5pPr>
            <a:lvl6pPr indent="-317500" lvl="5" marL="2743200">
              <a:lnSpc>
                <a:spcPct val="115000"/>
              </a:lnSpc>
              <a:spcBef>
                <a:spcPts val="0"/>
              </a:spcBef>
              <a:spcAft>
                <a:spcPts val="0"/>
              </a:spcAft>
              <a:buClr>
                <a:schemeClr val="dk2"/>
              </a:buClr>
              <a:buSzPts val="1400"/>
              <a:buFont typeface="Inter"/>
              <a:buChar char="■"/>
              <a:defRPr>
                <a:solidFill>
                  <a:schemeClr val="dk1"/>
                </a:solidFill>
                <a:latin typeface="Inter"/>
                <a:ea typeface="Inter"/>
                <a:cs typeface="Inter"/>
                <a:sym typeface="Inter"/>
              </a:defRPr>
            </a:lvl6pPr>
            <a:lvl7pPr indent="-317500" lvl="6" marL="3200400">
              <a:lnSpc>
                <a:spcPct val="115000"/>
              </a:lnSpc>
              <a:spcBef>
                <a:spcPts val="0"/>
              </a:spcBef>
              <a:spcAft>
                <a:spcPts val="0"/>
              </a:spcAft>
              <a:buClr>
                <a:schemeClr val="dk2"/>
              </a:buClr>
              <a:buSzPts val="1400"/>
              <a:buFont typeface="Inter"/>
              <a:buChar char="●"/>
              <a:defRPr>
                <a:solidFill>
                  <a:schemeClr val="dk1"/>
                </a:solidFill>
                <a:latin typeface="Inter"/>
                <a:ea typeface="Inter"/>
                <a:cs typeface="Inter"/>
                <a:sym typeface="Inter"/>
              </a:defRPr>
            </a:lvl7pPr>
            <a:lvl8pPr indent="-317500" lvl="7" marL="3657600">
              <a:lnSpc>
                <a:spcPct val="115000"/>
              </a:lnSpc>
              <a:spcBef>
                <a:spcPts val="0"/>
              </a:spcBef>
              <a:spcAft>
                <a:spcPts val="0"/>
              </a:spcAft>
              <a:buClr>
                <a:schemeClr val="dk2"/>
              </a:buClr>
              <a:buSzPts val="1400"/>
              <a:buFont typeface="Inter"/>
              <a:buChar char="○"/>
              <a:defRPr>
                <a:solidFill>
                  <a:schemeClr val="dk1"/>
                </a:solidFill>
                <a:latin typeface="Inter"/>
                <a:ea typeface="Inter"/>
                <a:cs typeface="Inter"/>
                <a:sym typeface="Inter"/>
              </a:defRPr>
            </a:lvl8pPr>
            <a:lvl9pPr indent="-317500" lvl="8" marL="4114800">
              <a:lnSpc>
                <a:spcPct val="115000"/>
              </a:lnSpc>
              <a:spcBef>
                <a:spcPts val="0"/>
              </a:spcBef>
              <a:spcAft>
                <a:spcPts val="0"/>
              </a:spcAft>
              <a:buClr>
                <a:schemeClr val="dk2"/>
              </a:buClr>
              <a:buSzPts val="1400"/>
              <a:buFont typeface="Inter"/>
              <a:buChar char="■"/>
              <a:defRPr>
                <a:solidFill>
                  <a:schemeClr val="dk1"/>
                </a:solidFill>
                <a:latin typeface="Inter"/>
                <a:ea typeface="Inter"/>
                <a:cs typeface="Inter"/>
                <a:sym typeface="Inter"/>
              </a:defRPr>
            </a:lvl9pPr>
          </a:lstStyle>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nd Image Comparison">
  <p:cSld name="CUSTOM_19">
    <p:bg>
      <p:bgPr>
        <a:solidFill>
          <a:srgbClr val="F3F8FF"/>
        </a:solidFill>
      </p:bgPr>
    </p:bg>
    <p:spTree>
      <p:nvGrpSpPr>
        <p:cNvPr id="441" name="Shape 441"/>
        <p:cNvGrpSpPr/>
        <p:nvPr/>
      </p:nvGrpSpPr>
      <p:grpSpPr>
        <a:xfrm>
          <a:off x="0" y="0"/>
          <a:ext cx="0" cy="0"/>
          <a:chOff x="0" y="0"/>
          <a:chExt cx="0" cy="0"/>
        </a:xfrm>
      </p:grpSpPr>
      <p:sp>
        <p:nvSpPr>
          <p:cNvPr id="442" name="Google Shape;442;p72"/>
          <p:cNvSpPr txBox="1"/>
          <p:nvPr>
            <p:ph type="title"/>
          </p:nvPr>
        </p:nvSpPr>
        <p:spPr>
          <a:xfrm>
            <a:off x="311700" y="509725"/>
            <a:ext cx="8520600" cy="507900"/>
          </a:xfrm>
          <a:prstGeom prst="rect">
            <a:avLst/>
          </a:prstGeom>
        </p:spPr>
        <p:txBody>
          <a:bodyPr anchorCtr="0" anchor="t" bIns="91425" lIns="91425" spcFirstLastPara="1" rIns="91425" wrap="square" tIns="91425">
            <a:normAutofit/>
          </a:bodyPr>
          <a:lstStyle>
            <a:lvl1pPr lvl="0" algn="ctr">
              <a:spcBef>
                <a:spcPts val="0"/>
              </a:spcBef>
              <a:spcAft>
                <a:spcPts val="0"/>
              </a:spcAft>
              <a:buSzPts val="2000"/>
              <a:buNone/>
              <a:defRPr sz="2000"/>
            </a:lvl1pPr>
            <a:lvl2pPr lvl="1" algn="ctr">
              <a:spcBef>
                <a:spcPts val="0"/>
              </a:spcBef>
              <a:spcAft>
                <a:spcPts val="0"/>
              </a:spcAft>
              <a:buSzPts val="2000"/>
              <a:buNone/>
              <a:defRPr sz="2000"/>
            </a:lvl2pPr>
            <a:lvl3pPr lvl="2" algn="ctr">
              <a:spcBef>
                <a:spcPts val="0"/>
              </a:spcBef>
              <a:spcAft>
                <a:spcPts val="0"/>
              </a:spcAft>
              <a:buSzPts val="2000"/>
              <a:buNone/>
              <a:defRPr sz="2000"/>
            </a:lvl3pPr>
            <a:lvl4pPr lvl="3" algn="ctr">
              <a:spcBef>
                <a:spcPts val="0"/>
              </a:spcBef>
              <a:spcAft>
                <a:spcPts val="0"/>
              </a:spcAft>
              <a:buSzPts val="2000"/>
              <a:buNone/>
              <a:defRPr sz="2000"/>
            </a:lvl4pPr>
            <a:lvl5pPr lvl="4" algn="ctr">
              <a:spcBef>
                <a:spcPts val="0"/>
              </a:spcBef>
              <a:spcAft>
                <a:spcPts val="0"/>
              </a:spcAft>
              <a:buSzPts val="2000"/>
              <a:buNone/>
              <a:defRPr sz="2000"/>
            </a:lvl5pPr>
            <a:lvl6pPr lvl="5" algn="ctr">
              <a:spcBef>
                <a:spcPts val="0"/>
              </a:spcBef>
              <a:spcAft>
                <a:spcPts val="0"/>
              </a:spcAft>
              <a:buSzPts val="2000"/>
              <a:buNone/>
              <a:defRPr sz="2000"/>
            </a:lvl6pPr>
            <a:lvl7pPr lvl="6" algn="ctr">
              <a:spcBef>
                <a:spcPts val="0"/>
              </a:spcBef>
              <a:spcAft>
                <a:spcPts val="0"/>
              </a:spcAft>
              <a:buSzPts val="2000"/>
              <a:buNone/>
              <a:defRPr sz="2000"/>
            </a:lvl7pPr>
            <a:lvl8pPr lvl="7" algn="ctr">
              <a:spcBef>
                <a:spcPts val="0"/>
              </a:spcBef>
              <a:spcAft>
                <a:spcPts val="0"/>
              </a:spcAft>
              <a:buSzPts val="2000"/>
              <a:buNone/>
              <a:defRPr sz="2000"/>
            </a:lvl8pPr>
            <a:lvl9pPr lvl="8" algn="ctr">
              <a:spcBef>
                <a:spcPts val="0"/>
              </a:spcBef>
              <a:spcAft>
                <a:spcPts val="0"/>
              </a:spcAft>
              <a:buSzPts val="2000"/>
              <a:buNone/>
              <a:defRPr sz="2000"/>
            </a:lvl9pPr>
          </a:lstStyle>
          <a:p/>
        </p:txBody>
      </p:sp>
      <p:grpSp>
        <p:nvGrpSpPr>
          <p:cNvPr id="443" name="Google Shape;443;p72"/>
          <p:cNvGrpSpPr/>
          <p:nvPr/>
        </p:nvGrpSpPr>
        <p:grpSpPr>
          <a:xfrm>
            <a:off x="5059266" y="2261829"/>
            <a:ext cx="4927318" cy="3532597"/>
            <a:chOff x="8260016" y="4838690"/>
            <a:chExt cx="883982" cy="602421"/>
          </a:xfrm>
        </p:grpSpPr>
        <p:sp>
          <p:nvSpPr>
            <p:cNvPr id="444" name="Google Shape;444;p72"/>
            <p:cNvSpPr/>
            <p:nvPr/>
          </p:nvSpPr>
          <p:spPr>
            <a:xfrm>
              <a:off x="8588999" y="4838690"/>
              <a:ext cx="555000" cy="555000"/>
            </a:xfrm>
            <a:prstGeom prst="ellipse">
              <a:avLst/>
            </a:prstGeom>
            <a:solidFill>
              <a:srgbClr val="E5F1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45" name="Google Shape;445;p72"/>
            <p:cNvSpPr/>
            <p:nvPr/>
          </p:nvSpPr>
          <p:spPr>
            <a:xfrm>
              <a:off x="8260016" y="4985711"/>
              <a:ext cx="455400" cy="455400"/>
            </a:xfrm>
            <a:prstGeom prst="ellipse">
              <a:avLst/>
            </a:prstGeom>
            <a:solidFill>
              <a:srgbClr val="E5F1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sp>
        <p:nvSpPr>
          <p:cNvPr id="446" name="Google Shape;446;p72"/>
          <p:cNvSpPr/>
          <p:nvPr/>
        </p:nvSpPr>
        <p:spPr>
          <a:xfrm>
            <a:off x="884000" y="1389394"/>
            <a:ext cx="3641400" cy="3256200"/>
          </a:xfrm>
          <a:prstGeom prst="roundRect">
            <a:avLst>
              <a:gd fmla="val 4050" name="adj"/>
            </a:avLst>
          </a:prstGeom>
          <a:solidFill>
            <a:srgbClr val="FFFF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47" name="Google Shape;447;p72"/>
          <p:cNvSpPr/>
          <p:nvPr/>
        </p:nvSpPr>
        <p:spPr>
          <a:xfrm>
            <a:off x="4618590" y="1389394"/>
            <a:ext cx="3641400" cy="3256200"/>
          </a:xfrm>
          <a:prstGeom prst="roundRect">
            <a:avLst>
              <a:gd fmla="val 4050" name="adj"/>
            </a:avLst>
          </a:prstGeom>
          <a:solidFill>
            <a:srgbClr val="FFFF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48" name="Google Shape;448;p72"/>
          <p:cNvSpPr txBox="1"/>
          <p:nvPr>
            <p:ph idx="2" type="title"/>
          </p:nvPr>
        </p:nvSpPr>
        <p:spPr>
          <a:xfrm>
            <a:off x="927775" y="3627950"/>
            <a:ext cx="2729100" cy="387900"/>
          </a:xfrm>
          <a:prstGeom prst="rect">
            <a:avLst/>
          </a:prstGeom>
        </p:spPr>
        <p:txBody>
          <a:bodyPr anchorCtr="0" anchor="t" bIns="91425" lIns="91425" spcFirstLastPara="1" rIns="91425" wrap="square" tIns="91425">
            <a:normAutofit/>
          </a:bodyPr>
          <a:lstStyle>
            <a:lvl1pPr lvl="0">
              <a:spcBef>
                <a:spcPts val="0"/>
              </a:spcBef>
              <a:spcAft>
                <a:spcPts val="0"/>
              </a:spcAft>
              <a:buClr>
                <a:schemeClr val="dk2"/>
              </a:buClr>
              <a:buSzPts val="1400"/>
              <a:buNone/>
              <a:defRPr sz="1400">
                <a:solidFill>
                  <a:schemeClr val="dk2"/>
                </a:solidFill>
              </a:defRPr>
            </a:lvl1pPr>
            <a:lvl2pPr lvl="1">
              <a:spcBef>
                <a:spcPts val="0"/>
              </a:spcBef>
              <a:spcAft>
                <a:spcPts val="0"/>
              </a:spcAft>
              <a:buClr>
                <a:schemeClr val="dk2"/>
              </a:buClr>
              <a:buSzPts val="1400"/>
              <a:buNone/>
              <a:defRPr sz="1400">
                <a:solidFill>
                  <a:schemeClr val="dk2"/>
                </a:solidFill>
              </a:defRPr>
            </a:lvl2pPr>
            <a:lvl3pPr lvl="2">
              <a:spcBef>
                <a:spcPts val="0"/>
              </a:spcBef>
              <a:spcAft>
                <a:spcPts val="0"/>
              </a:spcAft>
              <a:buClr>
                <a:schemeClr val="dk2"/>
              </a:buClr>
              <a:buSzPts val="1400"/>
              <a:buNone/>
              <a:defRPr sz="1400">
                <a:solidFill>
                  <a:schemeClr val="dk2"/>
                </a:solidFill>
              </a:defRPr>
            </a:lvl3pPr>
            <a:lvl4pPr lvl="3">
              <a:spcBef>
                <a:spcPts val="0"/>
              </a:spcBef>
              <a:spcAft>
                <a:spcPts val="0"/>
              </a:spcAft>
              <a:buClr>
                <a:schemeClr val="dk2"/>
              </a:buClr>
              <a:buSzPts val="1400"/>
              <a:buNone/>
              <a:defRPr sz="1400">
                <a:solidFill>
                  <a:schemeClr val="dk2"/>
                </a:solidFill>
              </a:defRPr>
            </a:lvl4pPr>
            <a:lvl5pPr lvl="4">
              <a:spcBef>
                <a:spcPts val="0"/>
              </a:spcBef>
              <a:spcAft>
                <a:spcPts val="0"/>
              </a:spcAft>
              <a:buClr>
                <a:schemeClr val="dk2"/>
              </a:buClr>
              <a:buSzPts val="1400"/>
              <a:buNone/>
              <a:defRPr sz="1400">
                <a:solidFill>
                  <a:schemeClr val="dk2"/>
                </a:solidFill>
              </a:defRPr>
            </a:lvl5pPr>
            <a:lvl6pPr lvl="5">
              <a:spcBef>
                <a:spcPts val="0"/>
              </a:spcBef>
              <a:spcAft>
                <a:spcPts val="0"/>
              </a:spcAft>
              <a:buClr>
                <a:schemeClr val="dk2"/>
              </a:buClr>
              <a:buSzPts val="1400"/>
              <a:buNone/>
              <a:defRPr sz="1400">
                <a:solidFill>
                  <a:schemeClr val="dk2"/>
                </a:solidFill>
              </a:defRPr>
            </a:lvl6pPr>
            <a:lvl7pPr lvl="6">
              <a:spcBef>
                <a:spcPts val="0"/>
              </a:spcBef>
              <a:spcAft>
                <a:spcPts val="0"/>
              </a:spcAft>
              <a:buClr>
                <a:schemeClr val="dk2"/>
              </a:buClr>
              <a:buSzPts val="1400"/>
              <a:buNone/>
              <a:defRPr sz="1400">
                <a:solidFill>
                  <a:schemeClr val="dk2"/>
                </a:solidFill>
              </a:defRPr>
            </a:lvl7pPr>
            <a:lvl8pPr lvl="7">
              <a:spcBef>
                <a:spcPts val="0"/>
              </a:spcBef>
              <a:spcAft>
                <a:spcPts val="0"/>
              </a:spcAft>
              <a:buClr>
                <a:schemeClr val="dk2"/>
              </a:buClr>
              <a:buSzPts val="1400"/>
              <a:buNone/>
              <a:defRPr sz="1400">
                <a:solidFill>
                  <a:schemeClr val="dk2"/>
                </a:solidFill>
              </a:defRPr>
            </a:lvl8pPr>
            <a:lvl9pPr lvl="8">
              <a:spcBef>
                <a:spcPts val="0"/>
              </a:spcBef>
              <a:spcAft>
                <a:spcPts val="0"/>
              </a:spcAft>
              <a:buClr>
                <a:schemeClr val="dk2"/>
              </a:buClr>
              <a:buSzPts val="1400"/>
              <a:buNone/>
              <a:defRPr sz="1400">
                <a:solidFill>
                  <a:schemeClr val="dk2"/>
                </a:solidFill>
              </a:defRPr>
            </a:lvl9pPr>
          </a:lstStyle>
          <a:p/>
        </p:txBody>
      </p:sp>
      <p:sp>
        <p:nvSpPr>
          <p:cNvPr id="449" name="Google Shape;449;p72"/>
          <p:cNvSpPr txBox="1"/>
          <p:nvPr>
            <p:ph idx="1" type="body"/>
          </p:nvPr>
        </p:nvSpPr>
        <p:spPr>
          <a:xfrm>
            <a:off x="927775" y="4026975"/>
            <a:ext cx="3474600" cy="507900"/>
          </a:xfrm>
          <a:prstGeom prst="rect">
            <a:avLst/>
          </a:prstGeom>
        </p:spPr>
        <p:txBody>
          <a:bodyPr anchorCtr="0" anchor="t" bIns="91425" lIns="91425" spcFirstLastPara="1" rIns="91425" wrap="square" tIns="91425">
            <a:normAutofit/>
          </a:bodyPr>
          <a:lstStyle>
            <a:lvl1pPr indent="-317500" lvl="0" marL="457200">
              <a:lnSpc>
                <a:spcPct val="115000"/>
              </a:lnSpc>
              <a:spcBef>
                <a:spcPts val="0"/>
              </a:spcBef>
              <a:spcAft>
                <a:spcPts val="0"/>
              </a:spcAft>
              <a:buClr>
                <a:schemeClr val="dk1"/>
              </a:buClr>
              <a:buSzPts val="1400"/>
              <a:buFont typeface="Inter"/>
              <a:buChar char="●"/>
              <a:defRPr sz="1400">
                <a:solidFill>
                  <a:schemeClr val="dk1"/>
                </a:solidFill>
                <a:latin typeface="Inter"/>
                <a:ea typeface="Inter"/>
                <a:cs typeface="Inter"/>
                <a:sym typeface="Inter"/>
              </a:defRPr>
            </a:lvl1pPr>
            <a:lvl2pPr indent="-292100" lvl="1" marL="9144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2pPr>
            <a:lvl3pPr indent="-292100" lvl="2" marL="13716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3pPr>
            <a:lvl4pPr indent="-292100" lvl="3" marL="18288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4pPr>
            <a:lvl5pPr indent="-292100" lvl="4" marL="22860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5pPr>
            <a:lvl6pPr indent="-292100" lvl="5" marL="27432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6pPr>
            <a:lvl7pPr indent="-292100" lvl="6" marL="32004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7pPr>
            <a:lvl8pPr indent="-292100" lvl="7" marL="36576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8pPr>
            <a:lvl9pPr indent="-292100" lvl="8" marL="41148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9pPr>
          </a:lstStyle>
          <a:p/>
        </p:txBody>
      </p:sp>
      <p:sp>
        <p:nvSpPr>
          <p:cNvPr id="450" name="Google Shape;450;p72"/>
          <p:cNvSpPr txBox="1"/>
          <p:nvPr>
            <p:ph idx="3" type="title"/>
          </p:nvPr>
        </p:nvSpPr>
        <p:spPr>
          <a:xfrm>
            <a:off x="4702000" y="3627950"/>
            <a:ext cx="2729100" cy="387900"/>
          </a:xfrm>
          <a:prstGeom prst="rect">
            <a:avLst/>
          </a:prstGeom>
        </p:spPr>
        <p:txBody>
          <a:bodyPr anchorCtr="0" anchor="t" bIns="91425" lIns="91425" spcFirstLastPara="1" rIns="91425" wrap="square" tIns="91425">
            <a:normAutofit/>
          </a:bodyPr>
          <a:lstStyle>
            <a:lvl1pPr lvl="0">
              <a:spcBef>
                <a:spcPts val="0"/>
              </a:spcBef>
              <a:spcAft>
                <a:spcPts val="0"/>
              </a:spcAft>
              <a:buClr>
                <a:schemeClr val="dk2"/>
              </a:buClr>
              <a:buSzPts val="1400"/>
              <a:buNone/>
              <a:defRPr sz="1400">
                <a:solidFill>
                  <a:schemeClr val="dk2"/>
                </a:solidFill>
              </a:defRPr>
            </a:lvl1pPr>
            <a:lvl2pPr lvl="1">
              <a:spcBef>
                <a:spcPts val="0"/>
              </a:spcBef>
              <a:spcAft>
                <a:spcPts val="0"/>
              </a:spcAft>
              <a:buClr>
                <a:schemeClr val="dk2"/>
              </a:buClr>
              <a:buSzPts val="1400"/>
              <a:buNone/>
              <a:defRPr sz="1400">
                <a:solidFill>
                  <a:schemeClr val="dk2"/>
                </a:solidFill>
              </a:defRPr>
            </a:lvl2pPr>
            <a:lvl3pPr lvl="2">
              <a:spcBef>
                <a:spcPts val="0"/>
              </a:spcBef>
              <a:spcAft>
                <a:spcPts val="0"/>
              </a:spcAft>
              <a:buClr>
                <a:schemeClr val="dk2"/>
              </a:buClr>
              <a:buSzPts val="1400"/>
              <a:buNone/>
              <a:defRPr sz="1400">
                <a:solidFill>
                  <a:schemeClr val="dk2"/>
                </a:solidFill>
              </a:defRPr>
            </a:lvl3pPr>
            <a:lvl4pPr lvl="3">
              <a:spcBef>
                <a:spcPts val="0"/>
              </a:spcBef>
              <a:spcAft>
                <a:spcPts val="0"/>
              </a:spcAft>
              <a:buClr>
                <a:schemeClr val="dk2"/>
              </a:buClr>
              <a:buSzPts val="1400"/>
              <a:buNone/>
              <a:defRPr sz="1400">
                <a:solidFill>
                  <a:schemeClr val="dk2"/>
                </a:solidFill>
              </a:defRPr>
            </a:lvl4pPr>
            <a:lvl5pPr lvl="4">
              <a:spcBef>
                <a:spcPts val="0"/>
              </a:spcBef>
              <a:spcAft>
                <a:spcPts val="0"/>
              </a:spcAft>
              <a:buClr>
                <a:schemeClr val="dk2"/>
              </a:buClr>
              <a:buSzPts val="1400"/>
              <a:buNone/>
              <a:defRPr sz="1400">
                <a:solidFill>
                  <a:schemeClr val="dk2"/>
                </a:solidFill>
              </a:defRPr>
            </a:lvl5pPr>
            <a:lvl6pPr lvl="5">
              <a:spcBef>
                <a:spcPts val="0"/>
              </a:spcBef>
              <a:spcAft>
                <a:spcPts val="0"/>
              </a:spcAft>
              <a:buClr>
                <a:schemeClr val="dk2"/>
              </a:buClr>
              <a:buSzPts val="1400"/>
              <a:buNone/>
              <a:defRPr sz="1400">
                <a:solidFill>
                  <a:schemeClr val="dk2"/>
                </a:solidFill>
              </a:defRPr>
            </a:lvl6pPr>
            <a:lvl7pPr lvl="6">
              <a:spcBef>
                <a:spcPts val="0"/>
              </a:spcBef>
              <a:spcAft>
                <a:spcPts val="0"/>
              </a:spcAft>
              <a:buClr>
                <a:schemeClr val="dk2"/>
              </a:buClr>
              <a:buSzPts val="1400"/>
              <a:buNone/>
              <a:defRPr sz="1400">
                <a:solidFill>
                  <a:schemeClr val="dk2"/>
                </a:solidFill>
              </a:defRPr>
            </a:lvl7pPr>
            <a:lvl8pPr lvl="7">
              <a:spcBef>
                <a:spcPts val="0"/>
              </a:spcBef>
              <a:spcAft>
                <a:spcPts val="0"/>
              </a:spcAft>
              <a:buClr>
                <a:schemeClr val="dk2"/>
              </a:buClr>
              <a:buSzPts val="1400"/>
              <a:buNone/>
              <a:defRPr sz="1400">
                <a:solidFill>
                  <a:schemeClr val="dk2"/>
                </a:solidFill>
              </a:defRPr>
            </a:lvl8pPr>
            <a:lvl9pPr lvl="8">
              <a:spcBef>
                <a:spcPts val="0"/>
              </a:spcBef>
              <a:spcAft>
                <a:spcPts val="0"/>
              </a:spcAft>
              <a:buClr>
                <a:schemeClr val="dk2"/>
              </a:buClr>
              <a:buSzPts val="1400"/>
              <a:buNone/>
              <a:defRPr sz="1400">
                <a:solidFill>
                  <a:schemeClr val="dk2"/>
                </a:solidFill>
              </a:defRPr>
            </a:lvl9pPr>
          </a:lstStyle>
          <a:p/>
        </p:txBody>
      </p:sp>
      <p:sp>
        <p:nvSpPr>
          <p:cNvPr id="451" name="Google Shape;451;p72"/>
          <p:cNvSpPr txBox="1"/>
          <p:nvPr>
            <p:ph idx="4" type="body"/>
          </p:nvPr>
        </p:nvSpPr>
        <p:spPr>
          <a:xfrm>
            <a:off x="4702000" y="4026975"/>
            <a:ext cx="3474600" cy="507900"/>
          </a:xfrm>
          <a:prstGeom prst="rect">
            <a:avLst/>
          </a:prstGeom>
        </p:spPr>
        <p:txBody>
          <a:bodyPr anchorCtr="0" anchor="t" bIns="91425" lIns="91425" spcFirstLastPara="1" rIns="91425" wrap="square" tIns="91425">
            <a:normAutofit/>
          </a:bodyPr>
          <a:lstStyle>
            <a:lvl1pPr indent="-317500" lvl="0" marL="457200">
              <a:lnSpc>
                <a:spcPct val="115000"/>
              </a:lnSpc>
              <a:spcBef>
                <a:spcPts val="0"/>
              </a:spcBef>
              <a:spcAft>
                <a:spcPts val="0"/>
              </a:spcAft>
              <a:buClr>
                <a:schemeClr val="dk1"/>
              </a:buClr>
              <a:buSzPts val="1400"/>
              <a:buFont typeface="Inter"/>
              <a:buChar char="●"/>
              <a:defRPr sz="1400">
                <a:solidFill>
                  <a:schemeClr val="dk1"/>
                </a:solidFill>
                <a:latin typeface="Inter"/>
                <a:ea typeface="Inter"/>
                <a:cs typeface="Inter"/>
                <a:sym typeface="Inter"/>
              </a:defRPr>
            </a:lvl1pPr>
            <a:lvl2pPr indent="-292100" lvl="1" marL="9144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2pPr>
            <a:lvl3pPr indent="-292100" lvl="2" marL="13716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3pPr>
            <a:lvl4pPr indent="-292100" lvl="3" marL="18288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4pPr>
            <a:lvl5pPr indent="-292100" lvl="4" marL="22860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5pPr>
            <a:lvl6pPr indent="-292100" lvl="5" marL="27432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6pPr>
            <a:lvl7pPr indent="-292100" lvl="6" marL="32004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7pPr>
            <a:lvl8pPr indent="-292100" lvl="7" marL="36576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8pPr>
            <a:lvl9pPr indent="-292100" lvl="8" marL="41148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9pPr>
          </a:lstStyle>
          <a:p/>
        </p:txBody>
      </p:sp>
      <p:sp>
        <p:nvSpPr>
          <p:cNvPr id="452" name="Google Shape;452;p72"/>
          <p:cNvSpPr/>
          <p:nvPr>
            <p:ph idx="5" type="pic"/>
          </p:nvPr>
        </p:nvSpPr>
        <p:spPr>
          <a:xfrm>
            <a:off x="927775" y="1438100"/>
            <a:ext cx="3555600" cy="2168400"/>
          </a:xfrm>
          <a:prstGeom prst="roundRect">
            <a:avLst>
              <a:gd fmla="val 4130" name="adj"/>
            </a:avLst>
          </a:prstGeom>
          <a:noFill/>
          <a:ln>
            <a:noFill/>
          </a:ln>
        </p:spPr>
      </p:sp>
      <p:sp>
        <p:nvSpPr>
          <p:cNvPr id="453" name="Google Shape;453;p72"/>
          <p:cNvSpPr/>
          <p:nvPr>
            <p:ph idx="6" type="pic"/>
          </p:nvPr>
        </p:nvSpPr>
        <p:spPr>
          <a:xfrm>
            <a:off x="4661500" y="1438100"/>
            <a:ext cx="3555600" cy="2168400"/>
          </a:xfrm>
          <a:prstGeom prst="roundRect">
            <a:avLst>
              <a:gd fmla="val 4130" name="adj"/>
            </a:avLst>
          </a:prstGeom>
          <a:noFill/>
          <a:ln>
            <a:noFill/>
          </a:ln>
        </p:spPr>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Tuition Text and Image Comparison 1">
  <p:cSld name="CUSTOM_19_1">
    <p:bg>
      <p:bgPr>
        <a:solidFill>
          <a:srgbClr val="F3F8FF"/>
        </a:solidFill>
      </p:bgPr>
    </p:bg>
    <p:spTree>
      <p:nvGrpSpPr>
        <p:cNvPr id="454" name="Shape 454"/>
        <p:cNvGrpSpPr/>
        <p:nvPr/>
      </p:nvGrpSpPr>
      <p:grpSpPr>
        <a:xfrm>
          <a:off x="0" y="0"/>
          <a:ext cx="0" cy="0"/>
          <a:chOff x="0" y="0"/>
          <a:chExt cx="0" cy="0"/>
        </a:xfrm>
      </p:grpSpPr>
      <p:sp>
        <p:nvSpPr>
          <p:cNvPr id="455" name="Google Shape;455;p73"/>
          <p:cNvSpPr txBox="1"/>
          <p:nvPr>
            <p:ph type="title"/>
          </p:nvPr>
        </p:nvSpPr>
        <p:spPr>
          <a:xfrm>
            <a:off x="311700" y="509725"/>
            <a:ext cx="8520600" cy="507900"/>
          </a:xfrm>
          <a:prstGeom prst="rect">
            <a:avLst/>
          </a:prstGeom>
        </p:spPr>
        <p:txBody>
          <a:bodyPr anchorCtr="0" anchor="t" bIns="91425" lIns="91425" spcFirstLastPara="1" rIns="91425" wrap="square" tIns="91425">
            <a:normAutofit/>
          </a:bodyPr>
          <a:lstStyle>
            <a:lvl1pPr lvl="0" algn="ctr">
              <a:spcBef>
                <a:spcPts val="0"/>
              </a:spcBef>
              <a:spcAft>
                <a:spcPts val="0"/>
              </a:spcAft>
              <a:buClr>
                <a:srgbClr val="184BC8"/>
              </a:buClr>
              <a:buSzPts val="2000"/>
              <a:buNone/>
              <a:defRPr sz="2000">
                <a:solidFill>
                  <a:srgbClr val="184BC8"/>
                </a:solidFill>
              </a:defRPr>
            </a:lvl1pPr>
            <a:lvl2pPr lvl="1" algn="ctr">
              <a:spcBef>
                <a:spcPts val="0"/>
              </a:spcBef>
              <a:spcAft>
                <a:spcPts val="0"/>
              </a:spcAft>
              <a:buSzPts val="2000"/>
              <a:buNone/>
              <a:defRPr sz="2000"/>
            </a:lvl2pPr>
            <a:lvl3pPr lvl="2" algn="ctr">
              <a:spcBef>
                <a:spcPts val="0"/>
              </a:spcBef>
              <a:spcAft>
                <a:spcPts val="0"/>
              </a:spcAft>
              <a:buSzPts val="2000"/>
              <a:buNone/>
              <a:defRPr sz="2000"/>
            </a:lvl3pPr>
            <a:lvl4pPr lvl="3" algn="ctr">
              <a:spcBef>
                <a:spcPts val="0"/>
              </a:spcBef>
              <a:spcAft>
                <a:spcPts val="0"/>
              </a:spcAft>
              <a:buSzPts val="2000"/>
              <a:buNone/>
              <a:defRPr sz="2000"/>
            </a:lvl4pPr>
            <a:lvl5pPr lvl="4" algn="ctr">
              <a:spcBef>
                <a:spcPts val="0"/>
              </a:spcBef>
              <a:spcAft>
                <a:spcPts val="0"/>
              </a:spcAft>
              <a:buSzPts val="2000"/>
              <a:buNone/>
              <a:defRPr sz="2000"/>
            </a:lvl5pPr>
            <a:lvl6pPr lvl="5" algn="ctr">
              <a:spcBef>
                <a:spcPts val="0"/>
              </a:spcBef>
              <a:spcAft>
                <a:spcPts val="0"/>
              </a:spcAft>
              <a:buSzPts val="2000"/>
              <a:buNone/>
              <a:defRPr sz="2000"/>
            </a:lvl6pPr>
            <a:lvl7pPr lvl="6" algn="ctr">
              <a:spcBef>
                <a:spcPts val="0"/>
              </a:spcBef>
              <a:spcAft>
                <a:spcPts val="0"/>
              </a:spcAft>
              <a:buSzPts val="2000"/>
              <a:buNone/>
              <a:defRPr sz="2000"/>
            </a:lvl7pPr>
            <a:lvl8pPr lvl="7" algn="ctr">
              <a:spcBef>
                <a:spcPts val="0"/>
              </a:spcBef>
              <a:spcAft>
                <a:spcPts val="0"/>
              </a:spcAft>
              <a:buSzPts val="2000"/>
              <a:buNone/>
              <a:defRPr sz="2000"/>
            </a:lvl8pPr>
            <a:lvl9pPr lvl="8" algn="ctr">
              <a:spcBef>
                <a:spcPts val="0"/>
              </a:spcBef>
              <a:spcAft>
                <a:spcPts val="0"/>
              </a:spcAft>
              <a:buSzPts val="2000"/>
              <a:buNone/>
              <a:defRPr sz="2000"/>
            </a:lvl9pPr>
          </a:lstStyle>
          <a:p/>
        </p:txBody>
      </p:sp>
      <p:grpSp>
        <p:nvGrpSpPr>
          <p:cNvPr id="456" name="Google Shape;456;p73"/>
          <p:cNvGrpSpPr/>
          <p:nvPr/>
        </p:nvGrpSpPr>
        <p:grpSpPr>
          <a:xfrm>
            <a:off x="5059266" y="2261829"/>
            <a:ext cx="4927318" cy="3532597"/>
            <a:chOff x="8260016" y="4838690"/>
            <a:chExt cx="883982" cy="602421"/>
          </a:xfrm>
        </p:grpSpPr>
        <p:sp>
          <p:nvSpPr>
            <p:cNvPr id="457" name="Google Shape;457;p73"/>
            <p:cNvSpPr/>
            <p:nvPr/>
          </p:nvSpPr>
          <p:spPr>
            <a:xfrm>
              <a:off x="8588999" y="4838690"/>
              <a:ext cx="555000" cy="555000"/>
            </a:xfrm>
            <a:prstGeom prst="ellipse">
              <a:avLst/>
            </a:prstGeom>
            <a:solidFill>
              <a:srgbClr val="E5F1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58" name="Google Shape;458;p73"/>
            <p:cNvSpPr/>
            <p:nvPr/>
          </p:nvSpPr>
          <p:spPr>
            <a:xfrm>
              <a:off x="8260016" y="4985711"/>
              <a:ext cx="455400" cy="455400"/>
            </a:xfrm>
            <a:prstGeom prst="ellipse">
              <a:avLst/>
            </a:prstGeom>
            <a:solidFill>
              <a:srgbClr val="E5F1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sp>
        <p:nvSpPr>
          <p:cNvPr id="459" name="Google Shape;459;p73"/>
          <p:cNvSpPr/>
          <p:nvPr/>
        </p:nvSpPr>
        <p:spPr>
          <a:xfrm>
            <a:off x="884000" y="1389394"/>
            <a:ext cx="3641400" cy="3256200"/>
          </a:xfrm>
          <a:prstGeom prst="roundRect">
            <a:avLst>
              <a:gd fmla="val 4050" name="adj"/>
            </a:avLst>
          </a:prstGeom>
          <a:solidFill>
            <a:srgbClr val="FFFF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60" name="Google Shape;460;p73"/>
          <p:cNvSpPr/>
          <p:nvPr/>
        </p:nvSpPr>
        <p:spPr>
          <a:xfrm>
            <a:off x="4618590" y="1389394"/>
            <a:ext cx="3641400" cy="3256200"/>
          </a:xfrm>
          <a:prstGeom prst="roundRect">
            <a:avLst>
              <a:gd fmla="val 4050" name="adj"/>
            </a:avLst>
          </a:prstGeom>
          <a:solidFill>
            <a:srgbClr val="FFFF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61" name="Google Shape;461;p73"/>
          <p:cNvSpPr txBox="1"/>
          <p:nvPr>
            <p:ph idx="2" type="title"/>
          </p:nvPr>
        </p:nvSpPr>
        <p:spPr>
          <a:xfrm>
            <a:off x="927775" y="3627950"/>
            <a:ext cx="2729100" cy="387900"/>
          </a:xfrm>
          <a:prstGeom prst="rect">
            <a:avLst/>
          </a:prstGeom>
        </p:spPr>
        <p:txBody>
          <a:bodyPr anchorCtr="0" anchor="t" bIns="91425" lIns="91425" spcFirstLastPara="1" rIns="91425" wrap="square" tIns="91425">
            <a:normAutofit/>
          </a:bodyPr>
          <a:lstStyle>
            <a:lvl1pPr lvl="0">
              <a:spcBef>
                <a:spcPts val="0"/>
              </a:spcBef>
              <a:spcAft>
                <a:spcPts val="0"/>
              </a:spcAft>
              <a:buClr>
                <a:srgbClr val="184BC8"/>
              </a:buClr>
              <a:buSzPts val="1400"/>
              <a:buNone/>
              <a:defRPr sz="1400">
                <a:solidFill>
                  <a:srgbClr val="184BC8"/>
                </a:solidFill>
              </a:defRPr>
            </a:lvl1pPr>
            <a:lvl2pPr lvl="1">
              <a:spcBef>
                <a:spcPts val="0"/>
              </a:spcBef>
              <a:spcAft>
                <a:spcPts val="0"/>
              </a:spcAft>
              <a:buClr>
                <a:schemeClr val="dk2"/>
              </a:buClr>
              <a:buSzPts val="1400"/>
              <a:buNone/>
              <a:defRPr sz="1400">
                <a:solidFill>
                  <a:schemeClr val="dk2"/>
                </a:solidFill>
              </a:defRPr>
            </a:lvl2pPr>
            <a:lvl3pPr lvl="2">
              <a:spcBef>
                <a:spcPts val="0"/>
              </a:spcBef>
              <a:spcAft>
                <a:spcPts val="0"/>
              </a:spcAft>
              <a:buClr>
                <a:schemeClr val="dk2"/>
              </a:buClr>
              <a:buSzPts val="1400"/>
              <a:buNone/>
              <a:defRPr sz="1400">
                <a:solidFill>
                  <a:schemeClr val="dk2"/>
                </a:solidFill>
              </a:defRPr>
            </a:lvl3pPr>
            <a:lvl4pPr lvl="3">
              <a:spcBef>
                <a:spcPts val="0"/>
              </a:spcBef>
              <a:spcAft>
                <a:spcPts val="0"/>
              </a:spcAft>
              <a:buClr>
                <a:schemeClr val="dk2"/>
              </a:buClr>
              <a:buSzPts val="1400"/>
              <a:buNone/>
              <a:defRPr sz="1400">
                <a:solidFill>
                  <a:schemeClr val="dk2"/>
                </a:solidFill>
              </a:defRPr>
            </a:lvl4pPr>
            <a:lvl5pPr lvl="4">
              <a:spcBef>
                <a:spcPts val="0"/>
              </a:spcBef>
              <a:spcAft>
                <a:spcPts val="0"/>
              </a:spcAft>
              <a:buClr>
                <a:schemeClr val="dk2"/>
              </a:buClr>
              <a:buSzPts val="1400"/>
              <a:buNone/>
              <a:defRPr sz="1400">
                <a:solidFill>
                  <a:schemeClr val="dk2"/>
                </a:solidFill>
              </a:defRPr>
            </a:lvl5pPr>
            <a:lvl6pPr lvl="5">
              <a:spcBef>
                <a:spcPts val="0"/>
              </a:spcBef>
              <a:spcAft>
                <a:spcPts val="0"/>
              </a:spcAft>
              <a:buClr>
                <a:schemeClr val="dk2"/>
              </a:buClr>
              <a:buSzPts val="1400"/>
              <a:buNone/>
              <a:defRPr sz="1400">
                <a:solidFill>
                  <a:schemeClr val="dk2"/>
                </a:solidFill>
              </a:defRPr>
            </a:lvl6pPr>
            <a:lvl7pPr lvl="6">
              <a:spcBef>
                <a:spcPts val="0"/>
              </a:spcBef>
              <a:spcAft>
                <a:spcPts val="0"/>
              </a:spcAft>
              <a:buClr>
                <a:schemeClr val="dk2"/>
              </a:buClr>
              <a:buSzPts val="1400"/>
              <a:buNone/>
              <a:defRPr sz="1400">
                <a:solidFill>
                  <a:schemeClr val="dk2"/>
                </a:solidFill>
              </a:defRPr>
            </a:lvl7pPr>
            <a:lvl8pPr lvl="7">
              <a:spcBef>
                <a:spcPts val="0"/>
              </a:spcBef>
              <a:spcAft>
                <a:spcPts val="0"/>
              </a:spcAft>
              <a:buClr>
                <a:schemeClr val="dk2"/>
              </a:buClr>
              <a:buSzPts val="1400"/>
              <a:buNone/>
              <a:defRPr sz="1400">
                <a:solidFill>
                  <a:schemeClr val="dk2"/>
                </a:solidFill>
              </a:defRPr>
            </a:lvl8pPr>
            <a:lvl9pPr lvl="8">
              <a:spcBef>
                <a:spcPts val="0"/>
              </a:spcBef>
              <a:spcAft>
                <a:spcPts val="0"/>
              </a:spcAft>
              <a:buClr>
                <a:schemeClr val="dk2"/>
              </a:buClr>
              <a:buSzPts val="1400"/>
              <a:buNone/>
              <a:defRPr sz="1400">
                <a:solidFill>
                  <a:schemeClr val="dk2"/>
                </a:solidFill>
              </a:defRPr>
            </a:lvl9pPr>
          </a:lstStyle>
          <a:p/>
        </p:txBody>
      </p:sp>
      <p:sp>
        <p:nvSpPr>
          <p:cNvPr id="462" name="Google Shape;462;p73"/>
          <p:cNvSpPr txBox="1"/>
          <p:nvPr>
            <p:ph idx="1" type="body"/>
          </p:nvPr>
        </p:nvSpPr>
        <p:spPr>
          <a:xfrm>
            <a:off x="927775" y="4026975"/>
            <a:ext cx="3474600" cy="507900"/>
          </a:xfrm>
          <a:prstGeom prst="rect">
            <a:avLst/>
          </a:prstGeom>
        </p:spPr>
        <p:txBody>
          <a:bodyPr anchorCtr="0" anchor="t" bIns="91425" lIns="91425" spcFirstLastPara="1" rIns="91425" wrap="square" tIns="91425">
            <a:normAutofit/>
          </a:bodyPr>
          <a:lstStyle>
            <a:lvl1pPr indent="-317500" lvl="0" marL="457200">
              <a:lnSpc>
                <a:spcPct val="115000"/>
              </a:lnSpc>
              <a:spcBef>
                <a:spcPts val="0"/>
              </a:spcBef>
              <a:spcAft>
                <a:spcPts val="0"/>
              </a:spcAft>
              <a:buClr>
                <a:schemeClr val="dk1"/>
              </a:buClr>
              <a:buSzPts val="1400"/>
              <a:buFont typeface="Inter"/>
              <a:buChar char="●"/>
              <a:defRPr sz="1400">
                <a:solidFill>
                  <a:schemeClr val="dk1"/>
                </a:solidFill>
                <a:latin typeface="Inter"/>
                <a:ea typeface="Inter"/>
                <a:cs typeface="Inter"/>
                <a:sym typeface="Inter"/>
              </a:defRPr>
            </a:lvl1pPr>
            <a:lvl2pPr indent="-292100" lvl="1" marL="9144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2pPr>
            <a:lvl3pPr indent="-292100" lvl="2" marL="13716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3pPr>
            <a:lvl4pPr indent="-292100" lvl="3" marL="18288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4pPr>
            <a:lvl5pPr indent="-292100" lvl="4" marL="22860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5pPr>
            <a:lvl6pPr indent="-292100" lvl="5" marL="27432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6pPr>
            <a:lvl7pPr indent="-292100" lvl="6" marL="32004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7pPr>
            <a:lvl8pPr indent="-292100" lvl="7" marL="36576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8pPr>
            <a:lvl9pPr indent="-292100" lvl="8" marL="41148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9pPr>
          </a:lstStyle>
          <a:p/>
        </p:txBody>
      </p:sp>
      <p:sp>
        <p:nvSpPr>
          <p:cNvPr id="463" name="Google Shape;463;p73"/>
          <p:cNvSpPr txBox="1"/>
          <p:nvPr>
            <p:ph idx="3" type="title"/>
          </p:nvPr>
        </p:nvSpPr>
        <p:spPr>
          <a:xfrm>
            <a:off x="4702000" y="3627950"/>
            <a:ext cx="2729100" cy="387900"/>
          </a:xfrm>
          <a:prstGeom prst="rect">
            <a:avLst/>
          </a:prstGeom>
        </p:spPr>
        <p:txBody>
          <a:bodyPr anchorCtr="0" anchor="t" bIns="91425" lIns="91425" spcFirstLastPara="1" rIns="91425" wrap="square" tIns="91425">
            <a:normAutofit/>
          </a:bodyPr>
          <a:lstStyle>
            <a:lvl1pPr lvl="0">
              <a:spcBef>
                <a:spcPts val="0"/>
              </a:spcBef>
              <a:spcAft>
                <a:spcPts val="0"/>
              </a:spcAft>
              <a:buClr>
                <a:srgbClr val="184BC8"/>
              </a:buClr>
              <a:buSzPts val="1400"/>
              <a:buNone/>
              <a:defRPr sz="1400">
                <a:solidFill>
                  <a:srgbClr val="184BC8"/>
                </a:solidFill>
              </a:defRPr>
            </a:lvl1pPr>
            <a:lvl2pPr lvl="1">
              <a:spcBef>
                <a:spcPts val="0"/>
              </a:spcBef>
              <a:spcAft>
                <a:spcPts val="0"/>
              </a:spcAft>
              <a:buClr>
                <a:schemeClr val="dk2"/>
              </a:buClr>
              <a:buSzPts val="1400"/>
              <a:buNone/>
              <a:defRPr sz="1400">
                <a:solidFill>
                  <a:schemeClr val="dk2"/>
                </a:solidFill>
              </a:defRPr>
            </a:lvl2pPr>
            <a:lvl3pPr lvl="2">
              <a:spcBef>
                <a:spcPts val="0"/>
              </a:spcBef>
              <a:spcAft>
                <a:spcPts val="0"/>
              </a:spcAft>
              <a:buClr>
                <a:schemeClr val="dk2"/>
              </a:buClr>
              <a:buSzPts val="1400"/>
              <a:buNone/>
              <a:defRPr sz="1400">
                <a:solidFill>
                  <a:schemeClr val="dk2"/>
                </a:solidFill>
              </a:defRPr>
            </a:lvl3pPr>
            <a:lvl4pPr lvl="3">
              <a:spcBef>
                <a:spcPts val="0"/>
              </a:spcBef>
              <a:spcAft>
                <a:spcPts val="0"/>
              </a:spcAft>
              <a:buClr>
                <a:schemeClr val="dk2"/>
              </a:buClr>
              <a:buSzPts val="1400"/>
              <a:buNone/>
              <a:defRPr sz="1400">
                <a:solidFill>
                  <a:schemeClr val="dk2"/>
                </a:solidFill>
              </a:defRPr>
            </a:lvl4pPr>
            <a:lvl5pPr lvl="4">
              <a:spcBef>
                <a:spcPts val="0"/>
              </a:spcBef>
              <a:spcAft>
                <a:spcPts val="0"/>
              </a:spcAft>
              <a:buClr>
                <a:schemeClr val="dk2"/>
              </a:buClr>
              <a:buSzPts val="1400"/>
              <a:buNone/>
              <a:defRPr sz="1400">
                <a:solidFill>
                  <a:schemeClr val="dk2"/>
                </a:solidFill>
              </a:defRPr>
            </a:lvl5pPr>
            <a:lvl6pPr lvl="5">
              <a:spcBef>
                <a:spcPts val="0"/>
              </a:spcBef>
              <a:spcAft>
                <a:spcPts val="0"/>
              </a:spcAft>
              <a:buClr>
                <a:schemeClr val="dk2"/>
              </a:buClr>
              <a:buSzPts val="1400"/>
              <a:buNone/>
              <a:defRPr sz="1400">
                <a:solidFill>
                  <a:schemeClr val="dk2"/>
                </a:solidFill>
              </a:defRPr>
            </a:lvl6pPr>
            <a:lvl7pPr lvl="6">
              <a:spcBef>
                <a:spcPts val="0"/>
              </a:spcBef>
              <a:spcAft>
                <a:spcPts val="0"/>
              </a:spcAft>
              <a:buClr>
                <a:schemeClr val="dk2"/>
              </a:buClr>
              <a:buSzPts val="1400"/>
              <a:buNone/>
              <a:defRPr sz="1400">
                <a:solidFill>
                  <a:schemeClr val="dk2"/>
                </a:solidFill>
              </a:defRPr>
            </a:lvl7pPr>
            <a:lvl8pPr lvl="7">
              <a:spcBef>
                <a:spcPts val="0"/>
              </a:spcBef>
              <a:spcAft>
                <a:spcPts val="0"/>
              </a:spcAft>
              <a:buClr>
                <a:schemeClr val="dk2"/>
              </a:buClr>
              <a:buSzPts val="1400"/>
              <a:buNone/>
              <a:defRPr sz="1400">
                <a:solidFill>
                  <a:schemeClr val="dk2"/>
                </a:solidFill>
              </a:defRPr>
            </a:lvl8pPr>
            <a:lvl9pPr lvl="8">
              <a:spcBef>
                <a:spcPts val="0"/>
              </a:spcBef>
              <a:spcAft>
                <a:spcPts val="0"/>
              </a:spcAft>
              <a:buClr>
                <a:schemeClr val="dk2"/>
              </a:buClr>
              <a:buSzPts val="1400"/>
              <a:buNone/>
              <a:defRPr sz="1400">
                <a:solidFill>
                  <a:schemeClr val="dk2"/>
                </a:solidFill>
              </a:defRPr>
            </a:lvl9pPr>
          </a:lstStyle>
          <a:p/>
        </p:txBody>
      </p:sp>
      <p:sp>
        <p:nvSpPr>
          <p:cNvPr id="464" name="Google Shape;464;p73"/>
          <p:cNvSpPr txBox="1"/>
          <p:nvPr>
            <p:ph idx="4" type="body"/>
          </p:nvPr>
        </p:nvSpPr>
        <p:spPr>
          <a:xfrm>
            <a:off x="4702000" y="4026975"/>
            <a:ext cx="3474600" cy="507900"/>
          </a:xfrm>
          <a:prstGeom prst="rect">
            <a:avLst/>
          </a:prstGeom>
        </p:spPr>
        <p:txBody>
          <a:bodyPr anchorCtr="0" anchor="t" bIns="91425" lIns="91425" spcFirstLastPara="1" rIns="91425" wrap="square" tIns="91425">
            <a:normAutofit/>
          </a:bodyPr>
          <a:lstStyle>
            <a:lvl1pPr indent="-317500" lvl="0" marL="457200">
              <a:lnSpc>
                <a:spcPct val="115000"/>
              </a:lnSpc>
              <a:spcBef>
                <a:spcPts val="0"/>
              </a:spcBef>
              <a:spcAft>
                <a:spcPts val="0"/>
              </a:spcAft>
              <a:buClr>
                <a:schemeClr val="dk1"/>
              </a:buClr>
              <a:buSzPts val="1400"/>
              <a:buFont typeface="Inter"/>
              <a:buChar char="●"/>
              <a:defRPr sz="1400">
                <a:solidFill>
                  <a:schemeClr val="dk1"/>
                </a:solidFill>
                <a:latin typeface="Inter"/>
                <a:ea typeface="Inter"/>
                <a:cs typeface="Inter"/>
                <a:sym typeface="Inter"/>
              </a:defRPr>
            </a:lvl1pPr>
            <a:lvl2pPr indent="-292100" lvl="1" marL="9144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2pPr>
            <a:lvl3pPr indent="-292100" lvl="2" marL="13716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3pPr>
            <a:lvl4pPr indent="-292100" lvl="3" marL="18288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4pPr>
            <a:lvl5pPr indent="-292100" lvl="4" marL="22860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5pPr>
            <a:lvl6pPr indent="-292100" lvl="5" marL="27432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6pPr>
            <a:lvl7pPr indent="-292100" lvl="6" marL="32004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7pPr>
            <a:lvl8pPr indent="-292100" lvl="7" marL="36576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8pPr>
            <a:lvl9pPr indent="-292100" lvl="8" marL="4114800">
              <a:lnSpc>
                <a:spcPct val="115000"/>
              </a:lnSpc>
              <a:spcBef>
                <a:spcPts val="0"/>
              </a:spcBef>
              <a:spcAft>
                <a:spcPts val="0"/>
              </a:spcAft>
              <a:buClr>
                <a:schemeClr val="dk1"/>
              </a:buClr>
              <a:buSzPts val="1000"/>
              <a:buFont typeface="Inter"/>
              <a:buChar char="■"/>
              <a:defRPr sz="1000">
                <a:solidFill>
                  <a:schemeClr val="dk1"/>
                </a:solidFill>
                <a:latin typeface="Inter"/>
                <a:ea typeface="Inter"/>
                <a:cs typeface="Inter"/>
                <a:sym typeface="Inter"/>
              </a:defRPr>
            </a:lvl9pPr>
          </a:lstStyle>
          <a:p/>
        </p:txBody>
      </p:sp>
      <p:sp>
        <p:nvSpPr>
          <p:cNvPr id="465" name="Google Shape;465;p73"/>
          <p:cNvSpPr/>
          <p:nvPr>
            <p:ph idx="5" type="pic"/>
          </p:nvPr>
        </p:nvSpPr>
        <p:spPr>
          <a:xfrm>
            <a:off x="927775" y="1438100"/>
            <a:ext cx="3555600" cy="2168400"/>
          </a:xfrm>
          <a:prstGeom prst="roundRect">
            <a:avLst>
              <a:gd fmla="val 4130" name="adj"/>
            </a:avLst>
          </a:prstGeom>
          <a:noFill/>
          <a:ln>
            <a:noFill/>
          </a:ln>
        </p:spPr>
      </p:sp>
      <p:sp>
        <p:nvSpPr>
          <p:cNvPr id="466" name="Google Shape;466;p73"/>
          <p:cNvSpPr/>
          <p:nvPr>
            <p:ph idx="6" type="pic"/>
          </p:nvPr>
        </p:nvSpPr>
        <p:spPr>
          <a:xfrm>
            <a:off x="4661500" y="1438100"/>
            <a:ext cx="3555600" cy="2168400"/>
          </a:xfrm>
          <a:prstGeom prst="roundRect">
            <a:avLst>
              <a:gd fmla="val 4130" name="adj"/>
            </a:avLst>
          </a:prstGeom>
          <a:noFill/>
          <a:ln>
            <a:noFill/>
          </a:ln>
        </p:spPr>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2">
  <p:cSld name="CUSTOM_20">
    <p:bg>
      <p:bgPr>
        <a:solidFill>
          <a:srgbClr val="F3F8FF"/>
        </a:solidFill>
      </p:bgPr>
    </p:bg>
    <p:spTree>
      <p:nvGrpSpPr>
        <p:cNvPr id="467" name="Shape 467"/>
        <p:cNvGrpSpPr/>
        <p:nvPr/>
      </p:nvGrpSpPr>
      <p:grpSpPr>
        <a:xfrm>
          <a:off x="0" y="0"/>
          <a:ext cx="0" cy="0"/>
          <a:chOff x="0" y="0"/>
          <a:chExt cx="0" cy="0"/>
        </a:xfrm>
      </p:grpSpPr>
      <p:sp>
        <p:nvSpPr>
          <p:cNvPr id="468" name="Google Shape;468;p74"/>
          <p:cNvSpPr txBox="1"/>
          <p:nvPr>
            <p:ph type="title"/>
          </p:nvPr>
        </p:nvSpPr>
        <p:spPr>
          <a:xfrm>
            <a:off x="292650" y="1778525"/>
            <a:ext cx="3336300" cy="831300"/>
          </a:xfrm>
          <a:prstGeom prst="rect">
            <a:avLst/>
          </a:prstGeom>
        </p:spPr>
        <p:txBody>
          <a:bodyPr anchorCtr="0" anchor="t" bIns="91425" lIns="91425" spcFirstLastPara="1" rIns="91425" wrap="square" tIns="91425">
            <a:normAutofit/>
          </a:bodyPr>
          <a:lstStyle>
            <a:lvl1pPr lvl="0">
              <a:spcBef>
                <a:spcPts val="0"/>
              </a:spcBef>
              <a:spcAft>
                <a:spcPts val="0"/>
              </a:spcAft>
              <a:buClr>
                <a:srgbClr val="15245E"/>
              </a:buClr>
              <a:buSzPts val="2000"/>
              <a:buNone/>
              <a:defRPr sz="2000">
                <a:solidFill>
                  <a:srgbClr val="15245E"/>
                </a:solidFill>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grpSp>
        <p:nvGrpSpPr>
          <p:cNvPr id="469" name="Google Shape;469;p74"/>
          <p:cNvGrpSpPr/>
          <p:nvPr/>
        </p:nvGrpSpPr>
        <p:grpSpPr>
          <a:xfrm>
            <a:off x="5059266" y="2261829"/>
            <a:ext cx="4927318" cy="3532597"/>
            <a:chOff x="8260016" y="4838690"/>
            <a:chExt cx="883982" cy="602421"/>
          </a:xfrm>
        </p:grpSpPr>
        <p:sp>
          <p:nvSpPr>
            <p:cNvPr id="470" name="Google Shape;470;p74"/>
            <p:cNvSpPr/>
            <p:nvPr/>
          </p:nvSpPr>
          <p:spPr>
            <a:xfrm>
              <a:off x="8588999" y="4838690"/>
              <a:ext cx="555000" cy="555000"/>
            </a:xfrm>
            <a:prstGeom prst="ellipse">
              <a:avLst/>
            </a:prstGeom>
            <a:solidFill>
              <a:srgbClr val="E5F1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71" name="Google Shape;471;p74"/>
            <p:cNvSpPr/>
            <p:nvPr/>
          </p:nvSpPr>
          <p:spPr>
            <a:xfrm>
              <a:off x="8260016" y="4985711"/>
              <a:ext cx="455400" cy="455400"/>
            </a:xfrm>
            <a:prstGeom prst="ellipse">
              <a:avLst/>
            </a:prstGeom>
            <a:solidFill>
              <a:srgbClr val="E5F1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sp>
        <p:nvSpPr>
          <p:cNvPr id="472" name="Google Shape;472;p74"/>
          <p:cNvSpPr/>
          <p:nvPr/>
        </p:nvSpPr>
        <p:spPr>
          <a:xfrm>
            <a:off x="4237175" y="701700"/>
            <a:ext cx="4219800" cy="3740100"/>
          </a:xfrm>
          <a:prstGeom prst="roundRect">
            <a:avLst>
              <a:gd fmla="val 4050" name="adj"/>
            </a:avLst>
          </a:prstGeom>
          <a:solidFill>
            <a:srgbClr val="FFFF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73" name="Google Shape;473;p74"/>
          <p:cNvSpPr txBox="1"/>
          <p:nvPr>
            <p:ph idx="1" type="subTitle"/>
          </p:nvPr>
        </p:nvSpPr>
        <p:spPr>
          <a:xfrm>
            <a:off x="292650" y="2609825"/>
            <a:ext cx="35841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SzPts val="1400"/>
              <a:buNone/>
              <a:defRPr sz="1400"/>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474" name="Google Shape;474;p74"/>
          <p:cNvSpPr txBox="1"/>
          <p:nvPr>
            <p:ph idx="2" type="body"/>
          </p:nvPr>
        </p:nvSpPr>
        <p:spPr>
          <a:xfrm>
            <a:off x="4513175" y="952400"/>
            <a:ext cx="3607200" cy="3238500"/>
          </a:xfrm>
          <a:prstGeom prst="rect">
            <a:avLst/>
          </a:prstGeom>
        </p:spPr>
        <p:txBody>
          <a:bodyPr anchorCtr="0" anchor="t" bIns="91425" lIns="91425" spcFirstLastPara="1" rIns="91425" wrap="square" tIns="91425">
            <a:normAutofit/>
          </a:bodyPr>
          <a:lstStyle>
            <a:lvl1pPr indent="-317500" lvl="0" marL="457200">
              <a:lnSpc>
                <a:spcPct val="115000"/>
              </a:lnSpc>
              <a:spcBef>
                <a:spcPts val="0"/>
              </a:spcBef>
              <a:spcAft>
                <a:spcPts val="0"/>
              </a:spcAft>
              <a:buClr>
                <a:schemeClr val="dk2"/>
              </a:buClr>
              <a:buSzPts val="1400"/>
              <a:buChar char="●"/>
              <a:defRPr b="1" sz="1400">
                <a:solidFill>
                  <a:schemeClr val="dk2"/>
                </a:solidFill>
              </a:defRPr>
            </a:lvl1pPr>
            <a:lvl2pPr indent="-292100" lvl="1" marL="914400">
              <a:lnSpc>
                <a:spcPct val="115000"/>
              </a:lnSpc>
              <a:spcBef>
                <a:spcPts val="0"/>
              </a:spcBef>
              <a:spcAft>
                <a:spcPts val="0"/>
              </a:spcAft>
              <a:buSzPts val="1000"/>
              <a:buChar char="○"/>
              <a:defRPr sz="1000"/>
            </a:lvl2pPr>
            <a:lvl3pPr indent="-292100" lvl="2" marL="1371600">
              <a:lnSpc>
                <a:spcPct val="115000"/>
              </a:lnSpc>
              <a:spcBef>
                <a:spcPts val="0"/>
              </a:spcBef>
              <a:spcAft>
                <a:spcPts val="0"/>
              </a:spcAft>
              <a:buSzPts val="1000"/>
              <a:buChar char="■"/>
              <a:defRPr sz="1000"/>
            </a:lvl3pPr>
            <a:lvl4pPr indent="-292100" lvl="3" marL="1828800">
              <a:lnSpc>
                <a:spcPct val="115000"/>
              </a:lnSpc>
              <a:spcBef>
                <a:spcPts val="0"/>
              </a:spcBef>
              <a:spcAft>
                <a:spcPts val="0"/>
              </a:spcAft>
              <a:buSzPts val="1000"/>
              <a:buChar char="●"/>
              <a:defRPr sz="1000"/>
            </a:lvl4pPr>
            <a:lvl5pPr indent="-292100" lvl="4" marL="2286000">
              <a:lnSpc>
                <a:spcPct val="115000"/>
              </a:lnSpc>
              <a:spcBef>
                <a:spcPts val="0"/>
              </a:spcBef>
              <a:spcAft>
                <a:spcPts val="0"/>
              </a:spcAft>
              <a:buSzPts val="1000"/>
              <a:buChar char="○"/>
              <a:defRPr sz="1000"/>
            </a:lvl5pPr>
            <a:lvl6pPr indent="-292100" lvl="5" marL="2743200">
              <a:lnSpc>
                <a:spcPct val="115000"/>
              </a:lnSpc>
              <a:spcBef>
                <a:spcPts val="0"/>
              </a:spcBef>
              <a:spcAft>
                <a:spcPts val="0"/>
              </a:spcAft>
              <a:buSzPts val="1000"/>
              <a:buChar char="■"/>
              <a:defRPr sz="1000"/>
            </a:lvl6pPr>
            <a:lvl7pPr indent="-292100" lvl="6" marL="3200400">
              <a:lnSpc>
                <a:spcPct val="115000"/>
              </a:lnSpc>
              <a:spcBef>
                <a:spcPts val="0"/>
              </a:spcBef>
              <a:spcAft>
                <a:spcPts val="0"/>
              </a:spcAft>
              <a:buSzPts val="1000"/>
              <a:buChar char="●"/>
              <a:defRPr sz="1000"/>
            </a:lvl7pPr>
            <a:lvl8pPr indent="-292100" lvl="7" marL="3657600">
              <a:lnSpc>
                <a:spcPct val="115000"/>
              </a:lnSpc>
              <a:spcBef>
                <a:spcPts val="0"/>
              </a:spcBef>
              <a:spcAft>
                <a:spcPts val="0"/>
              </a:spcAft>
              <a:buSzPts val="1000"/>
              <a:buChar char="○"/>
              <a:defRPr sz="1000"/>
            </a:lvl8pPr>
            <a:lvl9pPr indent="-292100" lvl="8" marL="4114800">
              <a:lnSpc>
                <a:spcPct val="115000"/>
              </a:lnSpc>
              <a:spcBef>
                <a:spcPts val="0"/>
              </a:spcBef>
              <a:spcAft>
                <a:spcPts val="0"/>
              </a:spcAft>
              <a:buSzPts val="1000"/>
              <a:buChar char="■"/>
              <a:defRPr sz="1000"/>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3">
  <p:cSld name="CUSTOM_21">
    <p:bg>
      <p:bgPr>
        <a:solidFill>
          <a:srgbClr val="F3F8FF"/>
        </a:solidFill>
      </p:bgPr>
    </p:bg>
    <p:spTree>
      <p:nvGrpSpPr>
        <p:cNvPr id="475" name="Shape 475"/>
        <p:cNvGrpSpPr/>
        <p:nvPr/>
      </p:nvGrpSpPr>
      <p:grpSpPr>
        <a:xfrm>
          <a:off x="0" y="0"/>
          <a:ext cx="0" cy="0"/>
          <a:chOff x="0" y="0"/>
          <a:chExt cx="0" cy="0"/>
        </a:xfrm>
      </p:grpSpPr>
      <p:sp>
        <p:nvSpPr>
          <p:cNvPr id="476" name="Google Shape;476;p75"/>
          <p:cNvSpPr txBox="1"/>
          <p:nvPr>
            <p:ph type="title"/>
          </p:nvPr>
        </p:nvSpPr>
        <p:spPr>
          <a:xfrm>
            <a:off x="292650" y="1778525"/>
            <a:ext cx="2059500" cy="831300"/>
          </a:xfrm>
          <a:prstGeom prst="rect">
            <a:avLst/>
          </a:prstGeom>
        </p:spPr>
        <p:txBody>
          <a:bodyPr anchorCtr="0" anchor="t" bIns="91425" lIns="91425" spcFirstLastPara="1" rIns="91425" wrap="square" tIns="91425">
            <a:normAutofit/>
          </a:bodyPr>
          <a:lstStyle>
            <a:lvl1pPr lvl="0">
              <a:spcBef>
                <a:spcPts val="0"/>
              </a:spcBef>
              <a:spcAft>
                <a:spcPts val="0"/>
              </a:spcAft>
              <a:buClr>
                <a:srgbClr val="15245E"/>
              </a:buClr>
              <a:buSzPts val="2000"/>
              <a:buNone/>
              <a:defRPr sz="2000">
                <a:solidFill>
                  <a:srgbClr val="15245E"/>
                </a:solidFill>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77" name="Google Shape;477;p75"/>
          <p:cNvSpPr txBox="1"/>
          <p:nvPr>
            <p:ph idx="1" type="subTitle"/>
          </p:nvPr>
        </p:nvSpPr>
        <p:spPr>
          <a:xfrm>
            <a:off x="292650" y="2752700"/>
            <a:ext cx="22125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SzPts val="1400"/>
              <a:buNone/>
              <a:defRPr sz="1400"/>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grpSp>
        <p:nvGrpSpPr>
          <p:cNvPr id="478" name="Google Shape;478;p75"/>
          <p:cNvGrpSpPr/>
          <p:nvPr/>
        </p:nvGrpSpPr>
        <p:grpSpPr>
          <a:xfrm>
            <a:off x="5059266" y="2261829"/>
            <a:ext cx="4927318" cy="3532597"/>
            <a:chOff x="8260016" y="4838690"/>
            <a:chExt cx="883982" cy="602421"/>
          </a:xfrm>
        </p:grpSpPr>
        <p:sp>
          <p:nvSpPr>
            <p:cNvPr id="479" name="Google Shape;479;p75"/>
            <p:cNvSpPr/>
            <p:nvPr/>
          </p:nvSpPr>
          <p:spPr>
            <a:xfrm>
              <a:off x="8588999" y="4838690"/>
              <a:ext cx="555000" cy="555000"/>
            </a:xfrm>
            <a:prstGeom prst="ellipse">
              <a:avLst/>
            </a:prstGeom>
            <a:solidFill>
              <a:srgbClr val="E5F1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80" name="Google Shape;480;p75"/>
            <p:cNvSpPr/>
            <p:nvPr/>
          </p:nvSpPr>
          <p:spPr>
            <a:xfrm>
              <a:off x="8260016" y="4985711"/>
              <a:ext cx="455400" cy="455400"/>
            </a:xfrm>
            <a:prstGeom prst="ellipse">
              <a:avLst/>
            </a:prstGeom>
            <a:solidFill>
              <a:srgbClr val="E5F1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sp>
        <p:nvSpPr>
          <p:cNvPr id="481" name="Google Shape;481;p75"/>
          <p:cNvSpPr/>
          <p:nvPr/>
        </p:nvSpPr>
        <p:spPr>
          <a:xfrm>
            <a:off x="2757700" y="550500"/>
            <a:ext cx="5708400" cy="4042500"/>
          </a:xfrm>
          <a:prstGeom prst="roundRect">
            <a:avLst>
              <a:gd fmla="val 4050" name="adj"/>
            </a:avLst>
          </a:prstGeom>
          <a:solidFill>
            <a:srgbClr val="FFFF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82" name="Google Shape;482;p75"/>
          <p:cNvSpPr txBox="1"/>
          <p:nvPr>
            <p:ph idx="2" type="body"/>
          </p:nvPr>
        </p:nvSpPr>
        <p:spPr>
          <a:xfrm>
            <a:off x="2933700" y="723900"/>
            <a:ext cx="5305500" cy="3686100"/>
          </a:xfrm>
          <a:prstGeom prst="rect">
            <a:avLst/>
          </a:prstGeom>
        </p:spPr>
        <p:txBody>
          <a:bodyPr anchorCtr="0" anchor="t" bIns="91425" lIns="91425" spcFirstLastPara="1" rIns="91425" wrap="square" tIns="91425">
            <a:normAutofit/>
          </a:bodyPr>
          <a:lstStyle>
            <a:lvl1pPr indent="-317500" lvl="0" marL="457200">
              <a:lnSpc>
                <a:spcPct val="115000"/>
              </a:lnSpc>
              <a:spcBef>
                <a:spcPts val="0"/>
              </a:spcBef>
              <a:spcAft>
                <a:spcPts val="0"/>
              </a:spcAft>
              <a:buClr>
                <a:schemeClr val="dk2"/>
              </a:buClr>
              <a:buSzPts val="1400"/>
              <a:buChar char="●"/>
              <a:defRPr b="1" sz="1400">
                <a:solidFill>
                  <a:schemeClr val="dk2"/>
                </a:solidFill>
              </a:defRPr>
            </a:lvl1pPr>
            <a:lvl2pPr indent="-292100" lvl="1" marL="914400">
              <a:lnSpc>
                <a:spcPct val="115000"/>
              </a:lnSpc>
              <a:spcBef>
                <a:spcPts val="0"/>
              </a:spcBef>
              <a:spcAft>
                <a:spcPts val="0"/>
              </a:spcAft>
              <a:buSzPts val="1000"/>
              <a:buChar char="○"/>
              <a:defRPr sz="1000"/>
            </a:lvl2pPr>
            <a:lvl3pPr indent="-292100" lvl="2" marL="1371600">
              <a:lnSpc>
                <a:spcPct val="115000"/>
              </a:lnSpc>
              <a:spcBef>
                <a:spcPts val="0"/>
              </a:spcBef>
              <a:spcAft>
                <a:spcPts val="0"/>
              </a:spcAft>
              <a:buSzPts val="1000"/>
              <a:buChar char="■"/>
              <a:defRPr sz="1000"/>
            </a:lvl3pPr>
            <a:lvl4pPr indent="-292100" lvl="3" marL="1828800">
              <a:lnSpc>
                <a:spcPct val="115000"/>
              </a:lnSpc>
              <a:spcBef>
                <a:spcPts val="0"/>
              </a:spcBef>
              <a:spcAft>
                <a:spcPts val="0"/>
              </a:spcAft>
              <a:buSzPts val="1000"/>
              <a:buChar char="●"/>
              <a:defRPr sz="1000"/>
            </a:lvl4pPr>
            <a:lvl5pPr indent="-292100" lvl="4" marL="2286000">
              <a:lnSpc>
                <a:spcPct val="115000"/>
              </a:lnSpc>
              <a:spcBef>
                <a:spcPts val="0"/>
              </a:spcBef>
              <a:spcAft>
                <a:spcPts val="0"/>
              </a:spcAft>
              <a:buSzPts val="1000"/>
              <a:buChar char="○"/>
              <a:defRPr sz="1000"/>
            </a:lvl5pPr>
            <a:lvl6pPr indent="-292100" lvl="5" marL="2743200">
              <a:lnSpc>
                <a:spcPct val="115000"/>
              </a:lnSpc>
              <a:spcBef>
                <a:spcPts val="0"/>
              </a:spcBef>
              <a:spcAft>
                <a:spcPts val="0"/>
              </a:spcAft>
              <a:buSzPts val="1000"/>
              <a:buChar char="■"/>
              <a:defRPr sz="1000"/>
            </a:lvl6pPr>
            <a:lvl7pPr indent="-292100" lvl="6" marL="3200400">
              <a:lnSpc>
                <a:spcPct val="115000"/>
              </a:lnSpc>
              <a:spcBef>
                <a:spcPts val="0"/>
              </a:spcBef>
              <a:spcAft>
                <a:spcPts val="0"/>
              </a:spcAft>
              <a:buSzPts val="1000"/>
              <a:buChar char="●"/>
              <a:defRPr sz="1000"/>
            </a:lvl7pPr>
            <a:lvl8pPr indent="-292100" lvl="7" marL="3657600">
              <a:lnSpc>
                <a:spcPct val="115000"/>
              </a:lnSpc>
              <a:spcBef>
                <a:spcPts val="0"/>
              </a:spcBef>
              <a:spcAft>
                <a:spcPts val="0"/>
              </a:spcAft>
              <a:buSzPts val="1000"/>
              <a:buChar char="○"/>
              <a:defRPr sz="1000"/>
            </a:lvl8pPr>
            <a:lvl9pPr indent="-292100" lvl="8" marL="4114800">
              <a:lnSpc>
                <a:spcPct val="115000"/>
              </a:lnSpc>
              <a:spcBef>
                <a:spcPts val="0"/>
              </a:spcBef>
              <a:spcAft>
                <a:spcPts val="0"/>
              </a:spcAft>
              <a:buSzPts val="1000"/>
              <a:buChar char="■"/>
              <a:defRPr sz="1000"/>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4">
  <p:cSld name="CUSTOM_22">
    <p:spTree>
      <p:nvGrpSpPr>
        <p:cNvPr id="483" name="Shape 483"/>
        <p:cNvGrpSpPr/>
        <p:nvPr/>
      </p:nvGrpSpPr>
      <p:grpSpPr>
        <a:xfrm>
          <a:off x="0" y="0"/>
          <a:ext cx="0" cy="0"/>
          <a:chOff x="0" y="0"/>
          <a:chExt cx="0" cy="0"/>
        </a:xfrm>
      </p:grpSpPr>
      <p:sp>
        <p:nvSpPr>
          <p:cNvPr id="484" name="Google Shape;484;p76"/>
          <p:cNvSpPr txBox="1"/>
          <p:nvPr>
            <p:ph type="title"/>
          </p:nvPr>
        </p:nvSpPr>
        <p:spPr>
          <a:xfrm>
            <a:off x="311700" y="509725"/>
            <a:ext cx="8520600" cy="507900"/>
          </a:xfrm>
          <a:prstGeom prst="rect">
            <a:avLst/>
          </a:prstGeom>
        </p:spPr>
        <p:txBody>
          <a:bodyPr anchorCtr="0" anchor="t" bIns="91425" lIns="91425" spcFirstLastPara="1" rIns="91425" wrap="square" tIns="91425">
            <a:normAutofit/>
          </a:bodyPr>
          <a:lstStyle>
            <a:lvl1pPr lvl="0" algn="ctr">
              <a:spcBef>
                <a:spcPts val="0"/>
              </a:spcBef>
              <a:spcAft>
                <a:spcPts val="0"/>
              </a:spcAft>
              <a:buSzPts val="2000"/>
              <a:buNone/>
              <a:defRPr sz="2000"/>
            </a:lvl1pPr>
            <a:lvl2pPr lvl="1" algn="ctr">
              <a:spcBef>
                <a:spcPts val="0"/>
              </a:spcBef>
              <a:spcAft>
                <a:spcPts val="0"/>
              </a:spcAft>
              <a:buSzPts val="2000"/>
              <a:buNone/>
              <a:defRPr sz="2000"/>
            </a:lvl2pPr>
            <a:lvl3pPr lvl="2" algn="ctr">
              <a:spcBef>
                <a:spcPts val="0"/>
              </a:spcBef>
              <a:spcAft>
                <a:spcPts val="0"/>
              </a:spcAft>
              <a:buSzPts val="2000"/>
              <a:buNone/>
              <a:defRPr sz="2000"/>
            </a:lvl3pPr>
            <a:lvl4pPr lvl="3" algn="ctr">
              <a:spcBef>
                <a:spcPts val="0"/>
              </a:spcBef>
              <a:spcAft>
                <a:spcPts val="0"/>
              </a:spcAft>
              <a:buSzPts val="2000"/>
              <a:buNone/>
              <a:defRPr sz="2000"/>
            </a:lvl4pPr>
            <a:lvl5pPr lvl="4" algn="ctr">
              <a:spcBef>
                <a:spcPts val="0"/>
              </a:spcBef>
              <a:spcAft>
                <a:spcPts val="0"/>
              </a:spcAft>
              <a:buSzPts val="2000"/>
              <a:buNone/>
              <a:defRPr sz="2000"/>
            </a:lvl5pPr>
            <a:lvl6pPr lvl="5" algn="ctr">
              <a:spcBef>
                <a:spcPts val="0"/>
              </a:spcBef>
              <a:spcAft>
                <a:spcPts val="0"/>
              </a:spcAft>
              <a:buSzPts val="2000"/>
              <a:buNone/>
              <a:defRPr sz="2000"/>
            </a:lvl6pPr>
            <a:lvl7pPr lvl="6" algn="ctr">
              <a:spcBef>
                <a:spcPts val="0"/>
              </a:spcBef>
              <a:spcAft>
                <a:spcPts val="0"/>
              </a:spcAft>
              <a:buSzPts val="2000"/>
              <a:buNone/>
              <a:defRPr sz="2000"/>
            </a:lvl7pPr>
            <a:lvl8pPr lvl="7" algn="ctr">
              <a:spcBef>
                <a:spcPts val="0"/>
              </a:spcBef>
              <a:spcAft>
                <a:spcPts val="0"/>
              </a:spcAft>
              <a:buSzPts val="2000"/>
              <a:buNone/>
              <a:defRPr sz="2000"/>
            </a:lvl8pPr>
            <a:lvl9pPr lvl="8" algn="ctr">
              <a:spcBef>
                <a:spcPts val="0"/>
              </a:spcBef>
              <a:spcAft>
                <a:spcPts val="0"/>
              </a:spcAft>
              <a:buSzPts val="2000"/>
              <a:buNone/>
              <a:defRPr sz="2000"/>
            </a:lvl9pPr>
          </a:lstStyle>
          <a:p/>
        </p:txBody>
      </p:sp>
      <p:grpSp>
        <p:nvGrpSpPr>
          <p:cNvPr id="485" name="Google Shape;485;p76"/>
          <p:cNvGrpSpPr/>
          <p:nvPr/>
        </p:nvGrpSpPr>
        <p:grpSpPr>
          <a:xfrm>
            <a:off x="4614102" y="2270672"/>
            <a:ext cx="5627078" cy="3834772"/>
            <a:chOff x="8260016" y="4838690"/>
            <a:chExt cx="883982" cy="602421"/>
          </a:xfrm>
        </p:grpSpPr>
        <p:sp>
          <p:nvSpPr>
            <p:cNvPr id="486" name="Google Shape;486;p76"/>
            <p:cNvSpPr/>
            <p:nvPr/>
          </p:nvSpPr>
          <p:spPr>
            <a:xfrm>
              <a:off x="8588999" y="4838690"/>
              <a:ext cx="555000" cy="555000"/>
            </a:xfrm>
            <a:prstGeom prst="ellipse">
              <a:avLst/>
            </a:prstGeom>
            <a:solidFill>
              <a:srgbClr val="F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87" name="Google Shape;487;p76"/>
            <p:cNvSpPr/>
            <p:nvPr/>
          </p:nvSpPr>
          <p:spPr>
            <a:xfrm>
              <a:off x="8260016" y="4985711"/>
              <a:ext cx="455400" cy="455400"/>
            </a:xfrm>
            <a:prstGeom prst="ellipse">
              <a:avLst/>
            </a:prstGeom>
            <a:solidFill>
              <a:srgbClr val="F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sp>
        <p:nvSpPr>
          <p:cNvPr id="488" name="Google Shape;488;p76"/>
          <p:cNvSpPr/>
          <p:nvPr/>
        </p:nvSpPr>
        <p:spPr>
          <a:xfrm>
            <a:off x="4626350" y="1459250"/>
            <a:ext cx="3961200" cy="3200400"/>
          </a:xfrm>
          <a:prstGeom prst="roundRect">
            <a:avLst>
              <a:gd fmla="val 3571" name="adj"/>
            </a:avLst>
          </a:prstGeom>
          <a:solidFill>
            <a:srgbClr val="FFFFFF"/>
          </a:solidFill>
          <a:ln cap="flat" cmpd="sng" w="9525">
            <a:solidFill>
              <a:srgbClr val="D9D9D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89" name="Google Shape;489;p76"/>
          <p:cNvSpPr/>
          <p:nvPr/>
        </p:nvSpPr>
        <p:spPr>
          <a:xfrm>
            <a:off x="450000" y="1459250"/>
            <a:ext cx="3961200" cy="3200400"/>
          </a:xfrm>
          <a:prstGeom prst="roundRect">
            <a:avLst>
              <a:gd fmla="val 3571" name="adj"/>
            </a:avLst>
          </a:prstGeom>
          <a:solidFill>
            <a:srgbClr val="F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90" name="Google Shape;490;p76"/>
          <p:cNvSpPr txBox="1"/>
          <p:nvPr>
            <p:ph idx="1" type="body"/>
          </p:nvPr>
        </p:nvSpPr>
        <p:spPr>
          <a:xfrm>
            <a:off x="644700" y="1621100"/>
            <a:ext cx="3571800" cy="2876700"/>
          </a:xfrm>
          <a:prstGeom prst="rect">
            <a:avLst/>
          </a:prstGeom>
        </p:spPr>
        <p:txBody>
          <a:bodyPr anchorCtr="0" anchor="t" bIns="91425" lIns="91425" spcFirstLastPara="1" rIns="91425" wrap="square" tIns="91425">
            <a:normAutofit/>
          </a:bodyPr>
          <a:lstStyle>
            <a:lvl1pPr indent="-317500" lvl="0" marL="457200">
              <a:lnSpc>
                <a:spcPct val="115000"/>
              </a:lnSpc>
              <a:spcBef>
                <a:spcPts val="0"/>
              </a:spcBef>
              <a:spcAft>
                <a:spcPts val="0"/>
              </a:spcAft>
              <a:buClr>
                <a:schemeClr val="dk2"/>
              </a:buClr>
              <a:buSzPts val="1400"/>
              <a:buChar char="●"/>
              <a:defRPr b="1" sz="1400">
                <a:solidFill>
                  <a:schemeClr val="dk2"/>
                </a:solidFill>
              </a:defRPr>
            </a:lvl1pPr>
            <a:lvl2pPr indent="-292100" lvl="1" marL="914400">
              <a:lnSpc>
                <a:spcPct val="115000"/>
              </a:lnSpc>
              <a:spcBef>
                <a:spcPts val="0"/>
              </a:spcBef>
              <a:spcAft>
                <a:spcPts val="0"/>
              </a:spcAft>
              <a:buSzPts val="1000"/>
              <a:buChar char="○"/>
              <a:defRPr sz="1000"/>
            </a:lvl2pPr>
            <a:lvl3pPr indent="-292100" lvl="2" marL="1371600">
              <a:lnSpc>
                <a:spcPct val="115000"/>
              </a:lnSpc>
              <a:spcBef>
                <a:spcPts val="0"/>
              </a:spcBef>
              <a:spcAft>
                <a:spcPts val="0"/>
              </a:spcAft>
              <a:buSzPts val="1000"/>
              <a:buChar char="■"/>
              <a:defRPr sz="1000"/>
            </a:lvl3pPr>
            <a:lvl4pPr indent="-292100" lvl="3" marL="1828800">
              <a:lnSpc>
                <a:spcPct val="115000"/>
              </a:lnSpc>
              <a:spcBef>
                <a:spcPts val="0"/>
              </a:spcBef>
              <a:spcAft>
                <a:spcPts val="0"/>
              </a:spcAft>
              <a:buSzPts val="1000"/>
              <a:buChar char="●"/>
              <a:defRPr sz="1000"/>
            </a:lvl4pPr>
            <a:lvl5pPr indent="-292100" lvl="4" marL="2286000">
              <a:lnSpc>
                <a:spcPct val="115000"/>
              </a:lnSpc>
              <a:spcBef>
                <a:spcPts val="0"/>
              </a:spcBef>
              <a:spcAft>
                <a:spcPts val="0"/>
              </a:spcAft>
              <a:buSzPts val="1000"/>
              <a:buChar char="○"/>
              <a:defRPr sz="1000"/>
            </a:lvl5pPr>
            <a:lvl6pPr indent="-292100" lvl="5" marL="2743200">
              <a:lnSpc>
                <a:spcPct val="115000"/>
              </a:lnSpc>
              <a:spcBef>
                <a:spcPts val="0"/>
              </a:spcBef>
              <a:spcAft>
                <a:spcPts val="0"/>
              </a:spcAft>
              <a:buSzPts val="1000"/>
              <a:buChar char="■"/>
              <a:defRPr sz="1000"/>
            </a:lvl6pPr>
            <a:lvl7pPr indent="-292100" lvl="6" marL="3200400">
              <a:lnSpc>
                <a:spcPct val="115000"/>
              </a:lnSpc>
              <a:spcBef>
                <a:spcPts val="0"/>
              </a:spcBef>
              <a:spcAft>
                <a:spcPts val="0"/>
              </a:spcAft>
              <a:buSzPts val="1000"/>
              <a:buChar char="●"/>
              <a:defRPr sz="1000"/>
            </a:lvl7pPr>
            <a:lvl8pPr indent="-292100" lvl="7" marL="3657600">
              <a:lnSpc>
                <a:spcPct val="115000"/>
              </a:lnSpc>
              <a:spcBef>
                <a:spcPts val="0"/>
              </a:spcBef>
              <a:spcAft>
                <a:spcPts val="0"/>
              </a:spcAft>
              <a:buSzPts val="1000"/>
              <a:buChar char="○"/>
              <a:defRPr sz="1000"/>
            </a:lvl8pPr>
            <a:lvl9pPr indent="-292100" lvl="8" marL="4114800">
              <a:lnSpc>
                <a:spcPct val="115000"/>
              </a:lnSpc>
              <a:spcBef>
                <a:spcPts val="0"/>
              </a:spcBef>
              <a:spcAft>
                <a:spcPts val="0"/>
              </a:spcAft>
              <a:buSzPts val="1000"/>
              <a:buChar char="■"/>
              <a:defRPr sz="1000"/>
            </a:lvl9pPr>
          </a:lstStyle>
          <a:p/>
        </p:txBody>
      </p:sp>
      <p:sp>
        <p:nvSpPr>
          <p:cNvPr id="491" name="Google Shape;491;p76"/>
          <p:cNvSpPr txBox="1"/>
          <p:nvPr>
            <p:ph idx="2" type="body"/>
          </p:nvPr>
        </p:nvSpPr>
        <p:spPr>
          <a:xfrm>
            <a:off x="4821050" y="1621100"/>
            <a:ext cx="3571800" cy="2876700"/>
          </a:xfrm>
          <a:prstGeom prst="rect">
            <a:avLst/>
          </a:prstGeom>
        </p:spPr>
        <p:txBody>
          <a:bodyPr anchorCtr="0" anchor="t" bIns="91425" lIns="91425" spcFirstLastPara="1" rIns="91425" wrap="square" tIns="91425">
            <a:normAutofit/>
          </a:bodyPr>
          <a:lstStyle>
            <a:lvl1pPr indent="-317500" lvl="0" marL="457200">
              <a:lnSpc>
                <a:spcPct val="115000"/>
              </a:lnSpc>
              <a:spcBef>
                <a:spcPts val="0"/>
              </a:spcBef>
              <a:spcAft>
                <a:spcPts val="0"/>
              </a:spcAft>
              <a:buClr>
                <a:schemeClr val="dk2"/>
              </a:buClr>
              <a:buSzPts val="1400"/>
              <a:buChar char="●"/>
              <a:defRPr b="1" sz="1400">
                <a:solidFill>
                  <a:schemeClr val="dk2"/>
                </a:solidFill>
              </a:defRPr>
            </a:lvl1pPr>
            <a:lvl2pPr indent="-292100" lvl="1" marL="914400">
              <a:lnSpc>
                <a:spcPct val="115000"/>
              </a:lnSpc>
              <a:spcBef>
                <a:spcPts val="0"/>
              </a:spcBef>
              <a:spcAft>
                <a:spcPts val="0"/>
              </a:spcAft>
              <a:buSzPts val="1000"/>
              <a:buChar char="○"/>
              <a:defRPr sz="1000"/>
            </a:lvl2pPr>
            <a:lvl3pPr indent="-292100" lvl="2" marL="1371600">
              <a:lnSpc>
                <a:spcPct val="115000"/>
              </a:lnSpc>
              <a:spcBef>
                <a:spcPts val="0"/>
              </a:spcBef>
              <a:spcAft>
                <a:spcPts val="0"/>
              </a:spcAft>
              <a:buSzPts val="1000"/>
              <a:buChar char="■"/>
              <a:defRPr sz="1000"/>
            </a:lvl3pPr>
            <a:lvl4pPr indent="-292100" lvl="3" marL="1828800">
              <a:lnSpc>
                <a:spcPct val="115000"/>
              </a:lnSpc>
              <a:spcBef>
                <a:spcPts val="0"/>
              </a:spcBef>
              <a:spcAft>
                <a:spcPts val="0"/>
              </a:spcAft>
              <a:buSzPts val="1000"/>
              <a:buChar char="●"/>
              <a:defRPr sz="1000"/>
            </a:lvl4pPr>
            <a:lvl5pPr indent="-292100" lvl="4" marL="2286000">
              <a:lnSpc>
                <a:spcPct val="115000"/>
              </a:lnSpc>
              <a:spcBef>
                <a:spcPts val="0"/>
              </a:spcBef>
              <a:spcAft>
                <a:spcPts val="0"/>
              </a:spcAft>
              <a:buSzPts val="1000"/>
              <a:buChar char="○"/>
              <a:defRPr sz="1000"/>
            </a:lvl5pPr>
            <a:lvl6pPr indent="-292100" lvl="5" marL="2743200">
              <a:lnSpc>
                <a:spcPct val="115000"/>
              </a:lnSpc>
              <a:spcBef>
                <a:spcPts val="0"/>
              </a:spcBef>
              <a:spcAft>
                <a:spcPts val="0"/>
              </a:spcAft>
              <a:buSzPts val="1000"/>
              <a:buChar char="■"/>
              <a:defRPr sz="1000"/>
            </a:lvl6pPr>
            <a:lvl7pPr indent="-292100" lvl="6" marL="3200400">
              <a:lnSpc>
                <a:spcPct val="115000"/>
              </a:lnSpc>
              <a:spcBef>
                <a:spcPts val="0"/>
              </a:spcBef>
              <a:spcAft>
                <a:spcPts val="0"/>
              </a:spcAft>
              <a:buSzPts val="1000"/>
              <a:buChar char="●"/>
              <a:defRPr sz="1000"/>
            </a:lvl7pPr>
            <a:lvl8pPr indent="-292100" lvl="7" marL="3657600">
              <a:lnSpc>
                <a:spcPct val="115000"/>
              </a:lnSpc>
              <a:spcBef>
                <a:spcPts val="0"/>
              </a:spcBef>
              <a:spcAft>
                <a:spcPts val="0"/>
              </a:spcAft>
              <a:buSzPts val="1000"/>
              <a:buChar char="○"/>
              <a:defRPr sz="1000"/>
            </a:lvl8pPr>
            <a:lvl9pPr indent="-292100" lvl="8" marL="4114800">
              <a:lnSpc>
                <a:spcPct val="115000"/>
              </a:lnSpc>
              <a:spcBef>
                <a:spcPts val="0"/>
              </a:spcBef>
              <a:spcAft>
                <a:spcPts val="0"/>
              </a:spcAft>
              <a:buSzPts val="1000"/>
              <a:buChar char="■"/>
              <a:defRPr sz="1000"/>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ain Colour - Purple">
  <p:cSld name="TITLE_AND_BODY_1">
    <p:bg>
      <p:bgPr>
        <a:solidFill>
          <a:srgbClr val="5D43C2"/>
        </a:solidFill>
      </p:bgPr>
    </p:bg>
    <p:spTree>
      <p:nvGrpSpPr>
        <p:cNvPr id="492" name="Shape 492"/>
        <p:cNvGrpSpPr/>
        <p:nvPr/>
      </p:nvGrpSpPr>
      <p:grpSpPr>
        <a:xfrm>
          <a:off x="0" y="0"/>
          <a:ext cx="0" cy="0"/>
          <a:chOff x="0" y="0"/>
          <a:chExt cx="0" cy="0"/>
        </a:xfrm>
      </p:grpSpPr>
      <p:sp>
        <p:nvSpPr>
          <p:cNvPr id="493" name="Google Shape;493;p7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494" name="Google Shape;494;p77"/>
          <p:cNvSpPr txBox="1"/>
          <p:nvPr>
            <p:ph type="title"/>
          </p:nvPr>
        </p:nvSpPr>
        <p:spPr>
          <a:xfrm>
            <a:off x="311700" y="262075"/>
            <a:ext cx="8520600" cy="507900"/>
          </a:xfrm>
          <a:prstGeom prst="rect">
            <a:avLst/>
          </a:prstGeom>
        </p:spPr>
        <p:txBody>
          <a:bodyPr anchorCtr="0" anchor="t" bIns="91425" lIns="91425" spcFirstLastPara="1" rIns="91425" wrap="square" tIns="91425">
            <a:normAutofit/>
          </a:bodyPr>
          <a:lstStyle>
            <a:lvl1pPr lvl="0">
              <a:spcBef>
                <a:spcPts val="0"/>
              </a:spcBef>
              <a:spcAft>
                <a:spcPts val="0"/>
              </a:spcAft>
              <a:buClr>
                <a:schemeClr val="lt1"/>
              </a:buClr>
              <a:buSzPts val="2000"/>
              <a:buNone/>
              <a:defRPr sz="2000">
                <a:solidFill>
                  <a:schemeClr val="lt1"/>
                </a:solidFill>
              </a:defRPr>
            </a:lvl1pPr>
            <a:lvl2pPr lvl="1">
              <a:spcBef>
                <a:spcPts val="0"/>
              </a:spcBef>
              <a:spcAft>
                <a:spcPts val="0"/>
              </a:spcAft>
              <a:buClr>
                <a:schemeClr val="lt1"/>
              </a:buClr>
              <a:buSzPts val="2000"/>
              <a:buNone/>
              <a:defRPr sz="2000">
                <a:solidFill>
                  <a:schemeClr val="lt1"/>
                </a:solidFill>
              </a:defRPr>
            </a:lvl2pPr>
            <a:lvl3pPr lvl="2">
              <a:spcBef>
                <a:spcPts val="0"/>
              </a:spcBef>
              <a:spcAft>
                <a:spcPts val="0"/>
              </a:spcAft>
              <a:buClr>
                <a:schemeClr val="lt1"/>
              </a:buClr>
              <a:buSzPts val="2000"/>
              <a:buNone/>
              <a:defRPr sz="2000">
                <a:solidFill>
                  <a:schemeClr val="lt1"/>
                </a:solidFill>
              </a:defRPr>
            </a:lvl3pPr>
            <a:lvl4pPr lvl="3">
              <a:spcBef>
                <a:spcPts val="0"/>
              </a:spcBef>
              <a:spcAft>
                <a:spcPts val="0"/>
              </a:spcAft>
              <a:buClr>
                <a:schemeClr val="lt1"/>
              </a:buClr>
              <a:buSzPts val="2000"/>
              <a:buNone/>
              <a:defRPr sz="2000">
                <a:solidFill>
                  <a:schemeClr val="lt1"/>
                </a:solidFill>
              </a:defRPr>
            </a:lvl4pPr>
            <a:lvl5pPr lvl="4">
              <a:spcBef>
                <a:spcPts val="0"/>
              </a:spcBef>
              <a:spcAft>
                <a:spcPts val="0"/>
              </a:spcAft>
              <a:buClr>
                <a:schemeClr val="lt1"/>
              </a:buClr>
              <a:buSzPts val="2000"/>
              <a:buNone/>
              <a:defRPr sz="2000">
                <a:solidFill>
                  <a:schemeClr val="lt1"/>
                </a:solidFill>
              </a:defRPr>
            </a:lvl5pPr>
            <a:lvl6pPr lvl="5">
              <a:spcBef>
                <a:spcPts val="0"/>
              </a:spcBef>
              <a:spcAft>
                <a:spcPts val="0"/>
              </a:spcAft>
              <a:buClr>
                <a:schemeClr val="lt1"/>
              </a:buClr>
              <a:buSzPts val="2000"/>
              <a:buNone/>
              <a:defRPr sz="2000">
                <a:solidFill>
                  <a:schemeClr val="lt1"/>
                </a:solidFill>
              </a:defRPr>
            </a:lvl6pPr>
            <a:lvl7pPr lvl="6">
              <a:spcBef>
                <a:spcPts val="0"/>
              </a:spcBef>
              <a:spcAft>
                <a:spcPts val="0"/>
              </a:spcAft>
              <a:buClr>
                <a:schemeClr val="lt1"/>
              </a:buClr>
              <a:buSzPts val="2000"/>
              <a:buNone/>
              <a:defRPr sz="2000">
                <a:solidFill>
                  <a:schemeClr val="lt1"/>
                </a:solidFill>
              </a:defRPr>
            </a:lvl7pPr>
            <a:lvl8pPr lvl="7">
              <a:spcBef>
                <a:spcPts val="0"/>
              </a:spcBef>
              <a:spcAft>
                <a:spcPts val="0"/>
              </a:spcAft>
              <a:buClr>
                <a:schemeClr val="lt1"/>
              </a:buClr>
              <a:buSzPts val="2000"/>
              <a:buNone/>
              <a:defRPr sz="2000">
                <a:solidFill>
                  <a:schemeClr val="lt1"/>
                </a:solidFill>
              </a:defRPr>
            </a:lvl8pPr>
            <a:lvl9pPr lvl="8">
              <a:spcBef>
                <a:spcPts val="0"/>
              </a:spcBef>
              <a:spcAft>
                <a:spcPts val="0"/>
              </a:spcAft>
              <a:buClr>
                <a:schemeClr val="lt1"/>
              </a:buClr>
              <a:buSzPts val="2000"/>
              <a:buNone/>
              <a:defRPr sz="2000">
                <a:solidFill>
                  <a:schemeClr val="lt1"/>
                </a:solidFill>
              </a:defRPr>
            </a:lvl9pPr>
          </a:lstStyle>
          <a:p/>
        </p:txBody>
      </p:sp>
      <p:sp>
        <p:nvSpPr>
          <p:cNvPr id="495" name="Google Shape;495;p77"/>
          <p:cNvSpPr txBox="1"/>
          <p:nvPr>
            <p:ph idx="1" type="body"/>
          </p:nvPr>
        </p:nvSpPr>
        <p:spPr>
          <a:xfrm>
            <a:off x="311700" y="962025"/>
            <a:ext cx="8520600" cy="3606900"/>
          </a:xfrm>
          <a:prstGeom prst="rect">
            <a:avLst/>
          </a:prstGeom>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lt1"/>
              </a:buClr>
              <a:buSzPts val="1800"/>
              <a:buFont typeface="Inter"/>
              <a:buChar char="●"/>
              <a:defRPr sz="1800">
                <a:solidFill>
                  <a:schemeClr val="lt1"/>
                </a:solidFill>
                <a:latin typeface="Inter"/>
                <a:ea typeface="Inter"/>
                <a:cs typeface="Inter"/>
                <a:sym typeface="Inter"/>
              </a:defRPr>
            </a:lvl1pPr>
            <a:lvl2pPr indent="-317500" lvl="1" marL="914400">
              <a:lnSpc>
                <a:spcPct val="115000"/>
              </a:lnSpc>
              <a:spcBef>
                <a:spcPts val="0"/>
              </a:spcBef>
              <a:spcAft>
                <a:spcPts val="0"/>
              </a:spcAft>
              <a:buClr>
                <a:schemeClr val="lt1"/>
              </a:buClr>
              <a:buSzPts val="1400"/>
              <a:buFont typeface="Inter"/>
              <a:buChar char="○"/>
              <a:defRPr>
                <a:solidFill>
                  <a:schemeClr val="lt1"/>
                </a:solidFill>
                <a:latin typeface="Inter"/>
                <a:ea typeface="Inter"/>
                <a:cs typeface="Inter"/>
                <a:sym typeface="Inter"/>
              </a:defRPr>
            </a:lvl2pPr>
            <a:lvl3pPr indent="-317500" lvl="2" marL="1371600">
              <a:lnSpc>
                <a:spcPct val="115000"/>
              </a:lnSpc>
              <a:spcBef>
                <a:spcPts val="0"/>
              </a:spcBef>
              <a:spcAft>
                <a:spcPts val="0"/>
              </a:spcAft>
              <a:buClr>
                <a:schemeClr val="lt1"/>
              </a:buClr>
              <a:buSzPts val="1400"/>
              <a:buFont typeface="Inter"/>
              <a:buChar char="■"/>
              <a:defRPr>
                <a:solidFill>
                  <a:schemeClr val="lt1"/>
                </a:solidFill>
                <a:latin typeface="Inter"/>
                <a:ea typeface="Inter"/>
                <a:cs typeface="Inter"/>
                <a:sym typeface="Inter"/>
              </a:defRPr>
            </a:lvl3pPr>
            <a:lvl4pPr indent="-317500" lvl="3" marL="1828800">
              <a:lnSpc>
                <a:spcPct val="115000"/>
              </a:lnSpc>
              <a:spcBef>
                <a:spcPts val="0"/>
              </a:spcBef>
              <a:spcAft>
                <a:spcPts val="0"/>
              </a:spcAft>
              <a:buClr>
                <a:schemeClr val="lt1"/>
              </a:buClr>
              <a:buSzPts val="1400"/>
              <a:buFont typeface="Inter"/>
              <a:buChar char="●"/>
              <a:defRPr>
                <a:solidFill>
                  <a:schemeClr val="lt1"/>
                </a:solidFill>
                <a:latin typeface="Inter"/>
                <a:ea typeface="Inter"/>
                <a:cs typeface="Inter"/>
                <a:sym typeface="Inter"/>
              </a:defRPr>
            </a:lvl4pPr>
            <a:lvl5pPr indent="-317500" lvl="4" marL="2286000">
              <a:lnSpc>
                <a:spcPct val="115000"/>
              </a:lnSpc>
              <a:spcBef>
                <a:spcPts val="0"/>
              </a:spcBef>
              <a:spcAft>
                <a:spcPts val="0"/>
              </a:spcAft>
              <a:buClr>
                <a:schemeClr val="lt1"/>
              </a:buClr>
              <a:buSzPts val="1400"/>
              <a:buFont typeface="Inter"/>
              <a:buChar char="○"/>
              <a:defRPr>
                <a:solidFill>
                  <a:schemeClr val="lt1"/>
                </a:solidFill>
                <a:latin typeface="Inter"/>
                <a:ea typeface="Inter"/>
                <a:cs typeface="Inter"/>
                <a:sym typeface="Inter"/>
              </a:defRPr>
            </a:lvl5pPr>
            <a:lvl6pPr indent="-317500" lvl="5" marL="2743200">
              <a:lnSpc>
                <a:spcPct val="115000"/>
              </a:lnSpc>
              <a:spcBef>
                <a:spcPts val="0"/>
              </a:spcBef>
              <a:spcAft>
                <a:spcPts val="0"/>
              </a:spcAft>
              <a:buClr>
                <a:schemeClr val="lt1"/>
              </a:buClr>
              <a:buSzPts val="1400"/>
              <a:buFont typeface="Inter"/>
              <a:buChar char="■"/>
              <a:defRPr>
                <a:solidFill>
                  <a:schemeClr val="lt1"/>
                </a:solidFill>
                <a:latin typeface="Inter"/>
                <a:ea typeface="Inter"/>
                <a:cs typeface="Inter"/>
                <a:sym typeface="Inter"/>
              </a:defRPr>
            </a:lvl6pPr>
            <a:lvl7pPr indent="-317500" lvl="6" marL="3200400">
              <a:lnSpc>
                <a:spcPct val="115000"/>
              </a:lnSpc>
              <a:spcBef>
                <a:spcPts val="0"/>
              </a:spcBef>
              <a:spcAft>
                <a:spcPts val="0"/>
              </a:spcAft>
              <a:buClr>
                <a:schemeClr val="lt1"/>
              </a:buClr>
              <a:buSzPts val="1400"/>
              <a:buFont typeface="Inter"/>
              <a:buChar char="●"/>
              <a:defRPr>
                <a:solidFill>
                  <a:schemeClr val="lt1"/>
                </a:solidFill>
                <a:latin typeface="Inter"/>
                <a:ea typeface="Inter"/>
                <a:cs typeface="Inter"/>
                <a:sym typeface="Inter"/>
              </a:defRPr>
            </a:lvl7pPr>
            <a:lvl8pPr indent="-317500" lvl="7" marL="3657600">
              <a:lnSpc>
                <a:spcPct val="115000"/>
              </a:lnSpc>
              <a:spcBef>
                <a:spcPts val="0"/>
              </a:spcBef>
              <a:spcAft>
                <a:spcPts val="0"/>
              </a:spcAft>
              <a:buClr>
                <a:schemeClr val="lt1"/>
              </a:buClr>
              <a:buSzPts val="1400"/>
              <a:buFont typeface="Inter"/>
              <a:buChar char="○"/>
              <a:defRPr>
                <a:solidFill>
                  <a:schemeClr val="lt1"/>
                </a:solidFill>
                <a:latin typeface="Inter"/>
                <a:ea typeface="Inter"/>
                <a:cs typeface="Inter"/>
                <a:sym typeface="Inter"/>
              </a:defRPr>
            </a:lvl8pPr>
            <a:lvl9pPr indent="-317500" lvl="8" marL="4114800">
              <a:lnSpc>
                <a:spcPct val="115000"/>
              </a:lnSpc>
              <a:spcBef>
                <a:spcPts val="0"/>
              </a:spcBef>
              <a:spcAft>
                <a:spcPts val="0"/>
              </a:spcAft>
              <a:buClr>
                <a:schemeClr val="lt1"/>
              </a:buClr>
              <a:buSzPts val="1400"/>
              <a:buFont typeface="Inter"/>
              <a:buChar char="■"/>
              <a:defRPr>
                <a:solidFill>
                  <a:schemeClr val="lt1"/>
                </a:solidFill>
                <a:latin typeface="Inter"/>
                <a:ea typeface="Inter"/>
                <a:cs typeface="Inter"/>
                <a:sym typeface="Inter"/>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Tuition Plain Colour - Blue 1">
  <p:cSld name="TITLE_AND_BODY_1_2">
    <p:bg>
      <p:bgPr>
        <a:solidFill>
          <a:srgbClr val="5D43C2"/>
        </a:solidFill>
      </p:bgPr>
    </p:bg>
    <p:spTree>
      <p:nvGrpSpPr>
        <p:cNvPr id="496" name="Shape 496"/>
        <p:cNvGrpSpPr/>
        <p:nvPr/>
      </p:nvGrpSpPr>
      <p:grpSpPr>
        <a:xfrm>
          <a:off x="0" y="0"/>
          <a:ext cx="0" cy="0"/>
          <a:chOff x="0" y="0"/>
          <a:chExt cx="0" cy="0"/>
        </a:xfrm>
      </p:grpSpPr>
      <p:sp>
        <p:nvSpPr>
          <p:cNvPr id="497" name="Google Shape;497;p78"/>
          <p:cNvSpPr/>
          <p:nvPr/>
        </p:nvSpPr>
        <p:spPr>
          <a:xfrm>
            <a:off x="-76500" y="-63075"/>
            <a:ext cx="9325800" cy="5294100"/>
          </a:xfrm>
          <a:prstGeom prst="roundRect">
            <a:avLst>
              <a:gd fmla="val 0" name="adj"/>
            </a:avLst>
          </a:prstGeom>
          <a:solidFill>
            <a:srgbClr val="184BC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1167F5"/>
              </a:solidFill>
            </a:endParaRPr>
          </a:p>
        </p:txBody>
      </p:sp>
      <p:sp>
        <p:nvSpPr>
          <p:cNvPr id="498" name="Google Shape;498;p7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
        <p:nvSpPr>
          <p:cNvPr id="499" name="Google Shape;499;p78"/>
          <p:cNvSpPr txBox="1"/>
          <p:nvPr>
            <p:ph type="title"/>
          </p:nvPr>
        </p:nvSpPr>
        <p:spPr>
          <a:xfrm>
            <a:off x="311700" y="262075"/>
            <a:ext cx="8520600" cy="507900"/>
          </a:xfrm>
          <a:prstGeom prst="rect">
            <a:avLst/>
          </a:prstGeom>
        </p:spPr>
        <p:txBody>
          <a:bodyPr anchorCtr="0" anchor="t" bIns="91425" lIns="91425" spcFirstLastPara="1" rIns="91425" wrap="square" tIns="91425">
            <a:normAutofit/>
          </a:bodyPr>
          <a:lstStyle>
            <a:lvl1pPr lvl="0">
              <a:spcBef>
                <a:spcPts val="0"/>
              </a:spcBef>
              <a:spcAft>
                <a:spcPts val="0"/>
              </a:spcAft>
              <a:buClr>
                <a:schemeClr val="lt1"/>
              </a:buClr>
              <a:buSzPts val="2000"/>
              <a:buNone/>
              <a:defRPr sz="2000">
                <a:solidFill>
                  <a:schemeClr val="lt1"/>
                </a:solidFill>
              </a:defRPr>
            </a:lvl1pPr>
            <a:lvl2pPr lvl="1">
              <a:spcBef>
                <a:spcPts val="0"/>
              </a:spcBef>
              <a:spcAft>
                <a:spcPts val="0"/>
              </a:spcAft>
              <a:buClr>
                <a:schemeClr val="lt1"/>
              </a:buClr>
              <a:buSzPts val="2000"/>
              <a:buNone/>
              <a:defRPr sz="2000">
                <a:solidFill>
                  <a:schemeClr val="lt1"/>
                </a:solidFill>
              </a:defRPr>
            </a:lvl2pPr>
            <a:lvl3pPr lvl="2">
              <a:spcBef>
                <a:spcPts val="0"/>
              </a:spcBef>
              <a:spcAft>
                <a:spcPts val="0"/>
              </a:spcAft>
              <a:buClr>
                <a:schemeClr val="lt1"/>
              </a:buClr>
              <a:buSzPts val="2000"/>
              <a:buNone/>
              <a:defRPr sz="2000">
                <a:solidFill>
                  <a:schemeClr val="lt1"/>
                </a:solidFill>
              </a:defRPr>
            </a:lvl3pPr>
            <a:lvl4pPr lvl="3">
              <a:spcBef>
                <a:spcPts val="0"/>
              </a:spcBef>
              <a:spcAft>
                <a:spcPts val="0"/>
              </a:spcAft>
              <a:buClr>
                <a:schemeClr val="lt1"/>
              </a:buClr>
              <a:buSzPts val="2000"/>
              <a:buNone/>
              <a:defRPr sz="2000">
                <a:solidFill>
                  <a:schemeClr val="lt1"/>
                </a:solidFill>
              </a:defRPr>
            </a:lvl4pPr>
            <a:lvl5pPr lvl="4">
              <a:spcBef>
                <a:spcPts val="0"/>
              </a:spcBef>
              <a:spcAft>
                <a:spcPts val="0"/>
              </a:spcAft>
              <a:buClr>
                <a:schemeClr val="lt1"/>
              </a:buClr>
              <a:buSzPts val="2000"/>
              <a:buNone/>
              <a:defRPr sz="2000">
                <a:solidFill>
                  <a:schemeClr val="lt1"/>
                </a:solidFill>
              </a:defRPr>
            </a:lvl5pPr>
            <a:lvl6pPr lvl="5">
              <a:spcBef>
                <a:spcPts val="0"/>
              </a:spcBef>
              <a:spcAft>
                <a:spcPts val="0"/>
              </a:spcAft>
              <a:buClr>
                <a:schemeClr val="lt1"/>
              </a:buClr>
              <a:buSzPts val="2000"/>
              <a:buNone/>
              <a:defRPr sz="2000">
                <a:solidFill>
                  <a:schemeClr val="lt1"/>
                </a:solidFill>
              </a:defRPr>
            </a:lvl6pPr>
            <a:lvl7pPr lvl="6">
              <a:spcBef>
                <a:spcPts val="0"/>
              </a:spcBef>
              <a:spcAft>
                <a:spcPts val="0"/>
              </a:spcAft>
              <a:buClr>
                <a:schemeClr val="lt1"/>
              </a:buClr>
              <a:buSzPts val="2000"/>
              <a:buNone/>
              <a:defRPr sz="2000">
                <a:solidFill>
                  <a:schemeClr val="lt1"/>
                </a:solidFill>
              </a:defRPr>
            </a:lvl7pPr>
            <a:lvl8pPr lvl="7">
              <a:spcBef>
                <a:spcPts val="0"/>
              </a:spcBef>
              <a:spcAft>
                <a:spcPts val="0"/>
              </a:spcAft>
              <a:buClr>
                <a:schemeClr val="lt1"/>
              </a:buClr>
              <a:buSzPts val="2000"/>
              <a:buNone/>
              <a:defRPr sz="2000">
                <a:solidFill>
                  <a:schemeClr val="lt1"/>
                </a:solidFill>
              </a:defRPr>
            </a:lvl8pPr>
            <a:lvl9pPr lvl="8">
              <a:spcBef>
                <a:spcPts val="0"/>
              </a:spcBef>
              <a:spcAft>
                <a:spcPts val="0"/>
              </a:spcAft>
              <a:buClr>
                <a:schemeClr val="lt1"/>
              </a:buClr>
              <a:buSzPts val="2000"/>
              <a:buNone/>
              <a:defRPr sz="2000">
                <a:solidFill>
                  <a:schemeClr val="lt1"/>
                </a:solidFill>
              </a:defRPr>
            </a:lvl9pPr>
          </a:lstStyle>
          <a:p/>
        </p:txBody>
      </p:sp>
      <p:sp>
        <p:nvSpPr>
          <p:cNvPr id="500" name="Google Shape;500;p78"/>
          <p:cNvSpPr txBox="1"/>
          <p:nvPr>
            <p:ph idx="1" type="body"/>
          </p:nvPr>
        </p:nvSpPr>
        <p:spPr>
          <a:xfrm>
            <a:off x="311700" y="962025"/>
            <a:ext cx="8520600" cy="3606900"/>
          </a:xfrm>
          <a:prstGeom prst="rect">
            <a:avLst/>
          </a:prstGeom>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lt1"/>
              </a:buClr>
              <a:buSzPts val="1800"/>
              <a:buFont typeface="Inter"/>
              <a:buChar char="●"/>
              <a:defRPr sz="1800">
                <a:solidFill>
                  <a:schemeClr val="lt1"/>
                </a:solidFill>
                <a:latin typeface="Inter"/>
                <a:ea typeface="Inter"/>
                <a:cs typeface="Inter"/>
                <a:sym typeface="Inter"/>
              </a:defRPr>
            </a:lvl1pPr>
            <a:lvl2pPr indent="-317500" lvl="1" marL="914400">
              <a:lnSpc>
                <a:spcPct val="115000"/>
              </a:lnSpc>
              <a:spcBef>
                <a:spcPts val="0"/>
              </a:spcBef>
              <a:spcAft>
                <a:spcPts val="0"/>
              </a:spcAft>
              <a:buClr>
                <a:schemeClr val="lt1"/>
              </a:buClr>
              <a:buSzPts val="1400"/>
              <a:buFont typeface="Inter"/>
              <a:buChar char="○"/>
              <a:defRPr>
                <a:solidFill>
                  <a:schemeClr val="lt1"/>
                </a:solidFill>
                <a:latin typeface="Inter"/>
                <a:ea typeface="Inter"/>
                <a:cs typeface="Inter"/>
                <a:sym typeface="Inter"/>
              </a:defRPr>
            </a:lvl2pPr>
            <a:lvl3pPr indent="-317500" lvl="2" marL="1371600">
              <a:lnSpc>
                <a:spcPct val="115000"/>
              </a:lnSpc>
              <a:spcBef>
                <a:spcPts val="0"/>
              </a:spcBef>
              <a:spcAft>
                <a:spcPts val="0"/>
              </a:spcAft>
              <a:buClr>
                <a:schemeClr val="lt1"/>
              </a:buClr>
              <a:buSzPts val="1400"/>
              <a:buFont typeface="Inter"/>
              <a:buChar char="■"/>
              <a:defRPr>
                <a:solidFill>
                  <a:schemeClr val="lt1"/>
                </a:solidFill>
                <a:latin typeface="Inter"/>
                <a:ea typeface="Inter"/>
                <a:cs typeface="Inter"/>
                <a:sym typeface="Inter"/>
              </a:defRPr>
            </a:lvl3pPr>
            <a:lvl4pPr indent="-317500" lvl="3" marL="1828800">
              <a:lnSpc>
                <a:spcPct val="115000"/>
              </a:lnSpc>
              <a:spcBef>
                <a:spcPts val="0"/>
              </a:spcBef>
              <a:spcAft>
                <a:spcPts val="0"/>
              </a:spcAft>
              <a:buClr>
                <a:schemeClr val="lt1"/>
              </a:buClr>
              <a:buSzPts val="1400"/>
              <a:buFont typeface="Inter"/>
              <a:buChar char="●"/>
              <a:defRPr>
                <a:solidFill>
                  <a:schemeClr val="lt1"/>
                </a:solidFill>
                <a:latin typeface="Inter"/>
                <a:ea typeface="Inter"/>
                <a:cs typeface="Inter"/>
                <a:sym typeface="Inter"/>
              </a:defRPr>
            </a:lvl4pPr>
            <a:lvl5pPr indent="-317500" lvl="4" marL="2286000">
              <a:lnSpc>
                <a:spcPct val="115000"/>
              </a:lnSpc>
              <a:spcBef>
                <a:spcPts val="0"/>
              </a:spcBef>
              <a:spcAft>
                <a:spcPts val="0"/>
              </a:spcAft>
              <a:buClr>
                <a:schemeClr val="lt1"/>
              </a:buClr>
              <a:buSzPts val="1400"/>
              <a:buFont typeface="Inter"/>
              <a:buChar char="○"/>
              <a:defRPr>
                <a:solidFill>
                  <a:schemeClr val="lt1"/>
                </a:solidFill>
                <a:latin typeface="Inter"/>
                <a:ea typeface="Inter"/>
                <a:cs typeface="Inter"/>
                <a:sym typeface="Inter"/>
              </a:defRPr>
            </a:lvl5pPr>
            <a:lvl6pPr indent="-317500" lvl="5" marL="2743200">
              <a:lnSpc>
                <a:spcPct val="115000"/>
              </a:lnSpc>
              <a:spcBef>
                <a:spcPts val="0"/>
              </a:spcBef>
              <a:spcAft>
                <a:spcPts val="0"/>
              </a:spcAft>
              <a:buClr>
                <a:schemeClr val="lt1"/>
              </a:buClr>
              <a:buSzPts val="1400"/>
              <a:buFont typeface="Inter"/>
              <a:buChar char="■"/>
              <a:defRPr>
                <a:solidFill>
                  <a:schemeClr val="lt1"/>
                </a:solidFill>
                <a:latin typeface="Inter"/>
                <a:ea typeface="Inter"/>
                <a:cs typeface="Inter"/>
                <a:sym typeface="Inter"/>
              </a:defRPr>
            </a:lvl6pPr>
            <a:lvl7pPr indent="-317500" lvl="6" marL="3200400">
              <a:lnSpc>
                <a:spcPct val="115000"/>
              </a:lnSpc>
              <a:spcBef>
                <a:spcPts val="0"/>
              </a:spcBef>
              <a:spcAft>
                <a:spcPts val="0"/>
              </a:spcAft>
              <a:buClr>
                <a:schemeClr val="lt1"/>
              </a:buClr>
              <a:buSzPts val="1400"/>
              <a:buFont typeface="Inter"/>
              <a:buChar char="●"/>
              <a:defRPr>
                <a:solidFill>
                  <a:schemeClr val="lt1"/>
                </a:solidFill>
                <a:latin typeface="Inter"/>
                <a:ea typeface="Inter"/>
                <a:cs typeface="Inter"/>
                <a:sym typeface="Inter"/>
              </a:defRPr>
            </a:lvl7pPr>
            <a:lvl8pPr indent="-317500" lvl="7" marL="3657600">
              <a:lnSpc>
                <a:spcPct val="115000"/>
              </a:lnSpc>
              <a:spcBef>
                <a:spcPts val="0"/>
              </a:spcBef>
              <a:spcAft>
                <a:spcPts val="0"/>
              </a:spcAft>
              <a:buClr>
                <a:schemeClr val="lt1"/>
              </a:buClr>
              <a:buSzPts val="1400"/>
              <a:buFont typeface="Inter"/>
              <a:buChar char="○"/>
              <a:defRPr>
                <a:solidFill>
                  <a:schemeClr val="lt1"/>
                </a:solidFill>
                <a:latin typeface="Inter"/>
                <a:ea typeface="Inter"/>
                <a:cs typeface="Inter"/>
                <a:sym typeface="Inter"/>
              </a:defRPr>
            </a:lvl8pPr>
            <a:lvl9pPr indent="-317500" lvl="8" marL="4114800">
              <a:lnSpc>
                <a:spcPct val="115000"/>
              </a:lnSpc>
              <a:spcBef>
                <a:spcPts val="0"/>
              </a:spcBef>
              <a:spcAft>
                <a:spcPts val="0"/>
              </a:spcAft>
              <a:buClr>
                <a:schemeClr val="lt1"/>
              </a:buClr>
              <a:buSzPts val="1400"/>
              <a:buFont typeface="Inter"/>
              <a:buChar char="■"/>
              <a:defRPr>
                <a:solidFill>
                  <a:schemeClr val="lt1"/>
                </a:solidFill>
                <a:latin typeface="Inter"/>
                <a:ea typeface="Inter"/>
                <a:cs typeface="Inter"/>
                <a:sym typeface="Inter"/>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ain Colour - Orange">
  <p:cSld name="TITLE_AND_BODY_1_1">
    <p:bg>
      <p:bgPr>
        <a:solidFill>
          <a:srgbClr val="F86B1C"/>
        </a:solidFill>
      </p:bgPr>
    </p:bg>
    <p:spTree>
      <p:nvGrpSpPr>
        <p:cNvPr id="501" name="Shape 501"/>
        <p:cNvGrpSpPr/>
        <p:nvPr/>
      </p:nvGrpSpPr>
      <p:grpSpPr>
        <a:xfrm>
          <a:off x="0" y="0"/>
          <a:ext cx="0" cy="0"/>
          <a:chOff x="0" y="0"/>
          <a:chExt cx="0" cy="0"/>
        </a:xfrm>
      </p:grpSpPr>
      <p:sp>
        <p:nvSpPr>
          <p:cNvPr id="502" name="Google Shape;502;p7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503" name="Google Shape;503;p79"/>
          <p:cNvSpPr txBox="1"/>
          <p:nvPr>
            <p:ph type="title"/>
          </p:nvPr>
        </p:nvSpPr>
        <p:spPr>
          <a:xfrm>
            <a:off x="311700" y="262075"/>
            <a:ext cx="8520600" cy="507900"/>
          </a:xfrm>
          <a:prstGeom prst="rect">
            <a:avLst/>
          </a:prstGeom>
        </p:spPr>
        <p:txBody>
          <a:bodyPr anchorCtr="0" anchor="t" bIns="91425" lIns="91425" spcFirstLastPara="1" rIns="91425" wrap="square" tIns="91425">
            <a:normAutofit/>
          </a:bodyPr>
          <a:lstStyle>
            <a:lvl1pPr lvl="0">
              <a:spcBef>
                <a:spcPts val="0"/>
              </a:spcBef>
              <a:spcAft>
                <a:spcPts val="0"/>
              </a:spcAft>
              <a:buClr>
                <a:schemeClr val="lt1"/>
              </a:buClr>
              <a:buSzPts val="2000"/>
              <a:buNone/>
              <a:defRPr sz="2000">
                <a:solidFill>
                  <a:schemeClr val="lt1"/>
                </a:solidFill>
              </a:defRPr>
            </a:lvl1pPr>
            <a:lvl2pPr lvl="1">
              <a:spcBef>
                <a:spcPts val="0"/>
              </a:spcBef>
              <a:spcAft>
                <a:spcPts val="0"/>
              </a:spcAft>
              <a:buClr>
                <a:schemeClr val="lt1"/>
              </a:buClr>
              <a:buSzPts val="2000"/>
              <a:buNone/>
              <a:defRPr sz="2000">
                <a:solidFill>
                  <a:schemeClr val="lt1"/>
                </a:solidFill>
              </a:defRPr>
            </a:lvl2pPr>
            <a:lvl3pPr lvl="2">
              <a:spcBef>
                <a:spcPts val="0"/>
              </a:spcBef>
              <a:spcAft>
                <a:spcPts val="0"/>
              </a:spcAft>
              <a:buClr>
                <a:schemeClr val="lt1"/>
              </a:buClr>
              <a:buSzPts val="2000"/>
              <a:buNone/>
              <a:defRPr sz="2000">
                <a:solidFill>
                  <a:schemeClr val="lt1"/>
                </a:solidFill>
              </a:defRPr>
            </a:lvl3pPr>
            <a:lvl4pPr lvl="3">
              <a:spcBef>
                <a:spcPts val="0"/>
              </a:spcBef>
              <a:spcAft>
                <a:spcPts val="0"/>
              </a:spcAft>
              <a:buClr>
                <a:schemeClr val="lt1"/>
              </a:buClr>
              <a:buSzPts val="2000"/>
              <a:buNone/>
              <a:defRPr sz="2000">
                <a:solidFill>
                  <a:schemeClr val="lt1"/>
                </a:solidFill>
              </a:defRPr>
            </a:lvl4pPr>
            <a:lvl5pPr lvl="4">
              <a:spcBef>
                <a:spcPts val="0"/>
              </a:spcBef>
              <a:spcAft>
                <a:spcPts val="0"/>
              </a:spcAft>
              <a:buClr>
                <a:schemeClr val="lt1"/>
              </a:buClr>
              <a:buSzPts val="2000"/>
              <a:buNone/>
              <a:defRPr sz="2000">
                <a:solidFill>
                  <a:schemeClr val="lt1"/>
                </a:solidFill>
              </a:defRPr>
            </a:lvl5pPr>
            <a:lvl6pPr lvl="5">
              <a:spcBef>
                <a:spcPts val="0"/>
              </a:spcBef>
              <a:spcAft>
                <a:spcPts val="0"/>
              </a:spcAft>
              <a:buClr>
                <a:schemeClr val="lt1"/>
              </a:buClr>
              <a:buSzPts val="2000"/>
              <a:buNone/>
              <a:defRPr sz="2000">
                <a:solidFill>
                  <a:schemeClr val="lt1"/>
                </a:solidFill>
              </a:defRPr>
            </a:lvl6pPr>
            <a:lvl7pPr lvl="6">
              <a:spcBef>
                <a:spcPts val="0"/>
              </a:spcBef>
              <a:spcAft>
                <a:spcPts val="0"/>
              </a:spcAft>
              <a:buClr>
                <a:schemeClr val="lt1"/>
              </a:buClr>
              <a:buSzPts val="2000"/>
              <a:buNone/>
              <a:defRPr sz="2000">
                <a:solidFill>
                  <a:schemeClr val="lt1"/>
                </a:solidFill>
              </a:defRPr>
            </a:lvl7pPr>
            <a:lvl8pPr lvl="7">
              <a:spcBef>
                <a:spcPts val="0"/>
              </a:spcBef>
              <a:spcAft>
                <a:spcPts val="0"/>
              </a:spcAft>
              <a:buClr>
                <a:schemeClr val="lt1"/>
              </a:buClr>
              <a:buSzPts val="2000"/>
              <a:buNone/>
              <a:defRPr sz="2000">
                <a:solidFill>
                  <a:schemeClr val="lt1"/>
                </a:solidFill>
              </a:defRPr>
            </a:lvl8pPr>
            <a:lvl9pPr lvl="8">
              <a:spcBef>
                <a:spcPts val="0"/>
              </a:spcBef>
              <a:spcAft>
                <a:spcPts val="0"/>
              </a:spcAft>
              <a:buClr>
                <a:schemeClr val="lt1"/>
              </a:buClr>
              <a:buSzPts val="2000"/>
              <a:buNone/>
              <a:defRPr sz="2000">
                <a:solidFill>
                  <a:schemeClr val="lt1"/>
                </a:solidFill>
              </a:defRPr>
            </a:lvl9pPr>
          </a:lstStyle>
          <a:p/>
        </p:txBody>
      </p:sp>
      <p:sp>
        <p:nvSpPr>
          <p:cNvPr id="504" name="Google Shape;504;p79"/>
          <p:cNvSpPr txBox="1"/>
          <p:nvPr>
            <p:ph idx="1" type="body"/>
          </p:nvPr>
        </p:nvSpPr>
        <p:spPr>
          <a:xfrm>
            <a:off x="311700" y="962025"/>
            <a:ext cx="8520600" cy="3606900"/>
          </a:xfrm>
          <a:prstGeom prst="rect">
            <a:avLst/>
          </a:prstGeom>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lt1"/>
              </a:buClr>
              <a:buSzPts val="1800"/>
              <a:buFont typeface="Inter"/>
              <a:buChar char="●"/>
              <a:defRPr sz="1800">
                <a:solidFill>
                  <a:schemeClr val="lt1"/>
                </a:solidFill>
                <a:latin typeface="Inter"/>
                <a:ea typeface="Inter"/>
                <a:cs typeface="Inter"/>
                <a:sym typeface="Inter"/>
              </a:defRPr>
            </a:lvl1pPr>
            <a:lvl2pPr indent="-317500" lvl="1" marL="914400">
              <a:lnSpc>
                <a:spcPct val="115000"/>
              </a:lnSpc>
              <a:spcBef>
                <a:spcPts val="0"/>
              </a:spcBef>
              <a:spcAft>
                <a:spcPts val="0"/>
              </a:spcAft>
              <a:buClr>
                <a:schemeClr val="lt1"/>
              </a:buClr>
              <a:buSzPts val="1400"/>
              <a:buFont typeface="Inter"/>
              <a:buChar char="○"/>
              <a:defRPr>
                <a:solidFill>
                  <a:schemeClr val="lt1"/>
                </a:solidFill>
                <a:latin typeface="Inter"/>
                <a:ea typeface="Inter"/>
                <a:cs typeface="Inter"/>
                <a:sym typeface="Inter"/>
              </a:defRPr>
            </a:lvl2pPr>
            <a:lvl3pPr indent="-317500" lvl="2" marL="1371600">
              <a:lnSpc>
                <a:spcPct val="115000"/>
              </a:lnSpc>
              <a:spcBef>
                <a:spcPts val="0"/>
              </a:spcBef>
              <a:spcAft>
                <a:spcPts val="0"/>
              </a:spcAft>
              <a:buClr>
                <a:schemeClr val="lt1"/>
              </a:buClr>
              <a:buSzPts val="1400"/>
              <a:buFont typeface="Inter"/>
              <a:buChar char="■"/>
              <a:defRPr>
                <a:solidFill>
                  <a:schemeClr val="lt1"/>
                </a:solidFill>
                <a:latin typeface="Inter"/>
                <a:ea typeface="Inter"/>
                <a:cs typeface="Inter"/>
                <a:sym typeface="Inter"/>
              </a:defRPr>
            </a:lvl3pPr>
            <a:lvl4pPr indent="-317500" lvl="3" marL="1828800">
              <a:lnSpc>
                <a:spcPct val="115000"/>
              </a:lnSpc>
              <a:spcBef>
                <a:spcPts val="0"/>
              </a:spcBef>
              <a:spcAft>
                <a:spcPts val="0"/>
              </a:spcAft>
              <a:buClr>
                <a:schemeClr val="lt1"/>
              </a:buClr>
              <a:buSzPts val="1400"/>
              <a:buFont typeface="Inter"/>
              <a:buChar char="●"/>
              <a:defRPr>
                <a:solidFill>
                  <a:schemeClr val="lt1"/>
                </a:solidFill>
                <a:latin typeface="Inter"/>
                <a:ea typeface="Inter"/>
                <a:cs typeface="Inter"/>
                <a:sym typeface="Inter"/>
              </a:defRPr>
            </a:lvl4pPr>
            <a:lvl5pPr indent="-317500" lvl="4" marL="2286000">
              <a:lnSpc>
                <a:spcPct val="115000"/>
              </a:lnSpc>
              <a:spcBef>
                <a:spcPts val="0"/>
              </a:spcBef>
              <a:spcAft>
                <a:spcPts val="0"/>
              </a:spcAft>
              <a:buClr>
                <a:schemeClr val="lt1"/>
              </a:buClr>
              <a:buSzPts val="1400"/>
              <a:buFont typeface="Inter"/>
              <a:buChar char="○"/>
              <a:defRPr>
                <a:solidFill>
                  <a:schemeClr val="lt1"/>
                </a:solidFill>
                <a:latin typeface="Inter"/>
                <a:ea typeface="Inter"/>
                <a:cs typeface="Inter"/>
                <a:sym typeface="Inter"/>
              </a:defRPr>
            </a:lvl5pPr>
            <a:lvl6pPr indent="-317500" lvl="5" marL="2743200">
              <a:lnSpc>
                <a:spcPct val="115000"/>
              </a:lnSpc>
              <a:spcBef>
                <a:spcPts val="0"/>
              </a:spcBef>
              <a:spcAft>
                <a:spcPts val="0"/>
              </a:spcAft>
              <a:buClr>
                <a:schemeClr val="lt1"/>
              </a:buClr>
              <a:buSzPts val="1400"/>
              <a:buFont typeface="Inter"/>
              <a:buChar char="■"/>
              <a:defRPr>
                <a:solidFill>
                  <a:schemeClr val="lt1"/>
                </a:solidFill>
                <a:latin typeface="Inter"/>
                <a:ea typeface="Inter"/>
                <a:cs typeface="Inter"/>
                <a:sym typeface="Inter"/>
              </a:defRPr>
            </a:lvl6pPr>
            <a:lvl7pPr indent="-317500" lvl="6" marL="3200400">
              <a:lnSpc>
                <a:spcPct val="115000"/>
              </a:lnSpc>
              <a:spcBef>
                <a:spcPts val="0"/>
              </a:spcBef>
              <a:spcAft>
                <a:spcPts val="0"/>
              </a:spcAft>
              <a:buClr>
                <a:schemeClr val="lt1"/>
              </a:buClr>
              <a:buSzPts val="1400"/>
              <a:buFont typeface="Inter"/>
              <a:buChar char="●"/>
              <a:defRPr>
                <a:solidFill>
                  <a:schemeClr val="lt1"/>
                </a:solidFill>
                <a:latin typeface="Inter"/>
                <a:ea typeface="Inter"/>
                <a:cs typeface="Inter"/>
                <a:sym typeface="Inter"/>
              </a:defRPr>
            </a:lvl7pPr>
            <a:lvl8pPr indent="-317500" lvl="7" marL="3657600">
              <a:lnSpc>
                <a:spcPct val="115000"/>
              </a:lnSpc>
              <a:spcBef>
                <a:spcPts val="0"/>
              </a:spcBef>
              <a:spcAft>
                <a:spcPts val="0"/>
              </a:spcAft>
              <a:buClr>
                <a:schemeClr val="lt1"/>
              </a:buClr>
              <a:buSzPts val="1400"/>
              <a:buFont typeface="Inter"/>
              <a:buChar char="○"/>
              <a:defRPr>
                <a:solidFill>
                  <a:schemeClr val="lt1"/>
                </a:solidFill>
                <a:latin typeface="Inter"/>
                <a:ea typeface="Inter"/>
                <a:cs typeface="Inter"/>
                <a:sym typeface="Inter"/>
              </a:defRPr>
            </a:lvl8pPr>
            <a:lvl9pPr indent="-317500" lvl="8" marL="4114800">
              <a:lnSpc>
                <a:spcPct val="115000"/>
              </a:lnSpc>
              <a:spcBef>
                <a:spcPts val="0"/>
              </a:spcBef>
              <a:spcAft>
                <a:spcPts val="0"/>
              </a:spcAft>
              <a:buClr>
                <a:schemeClr val="lt1"/>
              </a:buClr>
              <a:buSzPts val="1400"/>
              <a:buFont typeface="Inter"/>
              <a:buChar char="■"/>
              <a:defRPr>
                <a:solidFill>
                  <a:schemeClr val="lt1"/>
                </a:solidFill>
                <a:latin typeface="Inter"/>
                <a:ea typeface="Inter"/>
                <a:cs typeface="Inter"/>
                <a:sym typeface="Inter"/>
              </a:defRPr>
            </a:lvl9pPr>
          </a:lstStyle>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ain Colour - Pink">
  <p:cSld name="TITLE_AND_BODY_1_1_1">
    <p:bg>
      <p:bgPr>
        <a:solidFill>
          <a:schemeClr val="accent6"/>
        </a:solidFill>
      </p:bgPr>
    </p:bg>
    <p:spTree>
      <p:nvGrpSpPr>
        <p:cNvPr id="505" name="Shape 505"/>
        <p:cNvGrpSpPr/>
        <p:nvPr/>
      </p:nvGrpSpPr>
      <p:grpSpPr>
        <a:xfrm>
          <a:off x="0" y="0"/>
          <a:ext cx="0" cy="0"/>
          <a:chOff x="0" y="0"/>
          <a:chExt cx="0" cy="0"/>
        </a:xfrm>
      </p:grpSpPr>
      <p:sp>
        <p:nvSpPr>
          <p:cNvPr id="506" name="Google Shape;506;p8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507" name="Google Shape;507;p80"/>
          <p:cNvSpPr txBox="1"/>
          <p:nvPr>
            <p:ph type="title"/>
          </p:nvPr>
        </p:nvSpPr>
        <p:spPr>
          <a:xfrm>
            <a:off x="311700" y="262075"/>
            <a:ext cx="8520600" cy="507900"/>
          </a:xfrm>
          <a:prstGeom prst="rect">
            <a:avLst/>
          </a:prstGeom>
        </p:spPr>
        <p:txBody>
          <a:bodyPr anchorCtr="0" anchor="t" bIns="91425" lIns="91425" spcFirstLastPara="1" rIns="91425" wrap="square" tIns="91425">
            <a:norm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508" name="Google Shape;508;p80"/>
          <p:cNvSpPr txBox="1"/>
          <p:nvPr>
            <p:ph idx="1" type="body"/>
          </p:nvPr>
        </p:nvSpPr>
        <p:spPr>
          <a:xfrm>
            <a:off x="311700" y="962025"/>
            <a:ext cx="8520600" cy="3606900"/>
          </a:xfrm>
          <a:prstGeom prst="rect">
            <a:avLst/>
          </a:prstGeom>
        </p:spPr>
        <p:txBody>
          <a:bodyPr anchorCtr="0" anchor="t" bIns="91425" lIns="91425" spcFirstLastPara="1" rIns="91425" wrap="square" tIns="91425">
            <a:normAutofit/>
          </a:bodyPr>
          <a:lstStyle>
            <a:lvl1pPr indent="-342900" lvl="0" marL="457200">
              <a:lnSpc>
                <a:spcPct val="115000"/>
              </a:lnSpc>
              <a:spcBef>
                <a:spcPts val="0"/>
              </a:spcBef>
              <a:spcAft>
                <a:spcPts val="0"/>
              </a:spcAft>
              <a:buSzPts val="1800"/>
              <a:buFont typeface="Inter"/>
              <a:buChar char="●"/>
              <a:defRPr sz="1800">
                <a:latin typeface="Inter"/>
                <a:ea typeface="Inter"/>
                <a:cs typeface="Inter"/>
                <a:sym typeface="Inter"/>
              </a:defRPr>
            </a:lvl1pPr>
            <a:lvl2pPr indent="-317500" lvl="1" marL="914400">
              <a:lnSpc>
                <a:spcPct val="115000"/>
              </a:lnSpc>
              <a:spcBef>
                <a:spcPts val="0"/>
              </a:spcBef>
              <a:spcAft>
                <a:spcPts val="0"/>
              </a:spcAft>
              <a:buSzPts val="1400"/>
              <a:buFont typeface="Inter"/>
              <a:buChar char="○"/>
              <a:defRPr>
                <a:latin typeface="Inter"/>
                <a:ea typeface="Inter"/>
                <a:cs typeface="Inter"/>
                <a:sym typeface="Inter"/>
              </a:defRPr>
            </a:lvl2pPr>
            <a:lvl3pPr indent="-317500" lvl="2" marL="1371600">
              <a:lnSpc>
                <a:spcPct val="115000"/>
              </a:lnSpc>
              <a:spcBef>
                <a:spcPts val="0"/>
              </a:spcBef>
              <a:spcAft>
                <a:spcPts val="0"/>
              </a:spcAft>
              <a:buSzPts val="1400"/>
              <a:buFont typeface="Inter"/>
              <a:buChar char="■"/>
              <a:defRPr>
                <a:latin typeface="Inter"/>
                <a:ea typeface="Inter"/>
                <a:cs typeface="Inter"/>
                <a:sym typeface="Inter"/>
              </a:defRPr>
            </a:lvl3pPr>
            <a:lvl4pPr indent="-317500" lvl="3" marL="1828800">
              <a:lnSpc>
                <a:spcPct val="115000"/>
              </a:lnSpc>
              <a:spcBef>
                <a:spcPts val="0"/>
              </a:spcBef>
              <a:spcAft>
                <a:spcPts val="0"/>
              </a:spcAft>
              <a:buSzPts val="1400"/>
              <a:buFont typeface="Inter"/>
              <a:buChar char="●"/>
              <a:defRPr>
                <a:latin typeface="Inter"/>
                <a:ea typeface="Inter"/>
                <a:cs typeface="Inter"/>
                <a:sym typeface="Inter"/>
              </a:defRPr>
            </a:lvl4pPr>
            <a:lvl5pPr indent="-317500" lvl="4" marL="2286000">
              <a:lnSpc>
                <a:spcPct val="115000"/>
              </a:lnSpc>
              <a:spcBef>
                <a:spcPts val="0"/>
              </a:spcBef>
              <a:spcAft>
                <a:spcPts val="0"/>
              </a:spcAft>
              <a:buSzPts val="1400"/>
              <a:buFont typeface="Inter"/>
              <a:buChar char="○"/>
              <a:defRPr>
                <a:latin typeface="Inter"/>
                <a:ea typeface="Inter"/>
                <a:cs typeface="Inter"/>
                <a:sym typeface="Inter"/>
              </a:defRPr>
            </a:lvl5pPr>
            <a:lvl6pPr indent="-317500" lvl="5" marL="2743200">
              <a:lnSpc>
                <a:spcPct val="115000"/>
              </a:lnSpc>
              <a:spcBef>
                <a:spcPts val="0"/>
              </a:spcBef>
              <a:spcAft>
                <a:spcPts val="0"/>
              </a:spcAft>
              <a:buSzPts val="1400"/>
              <a:buFont typeface="Inter"/>
              <a:buChar char="■"/>
              <a:defRPr>
                <a:latin typeface="Inter"/>
                <a:ea typeface="Inter"/>
                <a:cs typeface="Inter"/>
                <a:sym typeface="Inter"/>
              </a:defRPr>
            </a:lvl6pPr>
            <a:lvl7pPr indent="-317500" lvl="6" marL="3200400">
              <a:lnSpc>
                <a:spcPct val="115000"/>
              </a:lnSpc>
              <a:spcBef>
                <a:spcPts val="0"/>
              </a:spcBef>
              <a:spcAft>
                <a:spcPts val="0"/>
              </a:spcAft>
              <a:buSzPts val="1400"/>
              <a:buFont typeface="Inter"/>
              <a:buChar char="●"/>
              <a:defRPr>
                <a:latin typeface="Inter"/>
                <a:ea typeface="Inter"/>
                <a:cs typeface="Inter"/>
                <a:sym typeface="Inter"/>
              </a:defRPr>
            </a:lvl7pPr>
            <a:lvl8pPr indent="-317500" lvl="7" marL="3657600">
              <a:lnSpc>
                <a:spcPct val="115000"/>
              </a:lnSpc>
              <a:spcBef>
                <a:spcPts val="0"/>
              </a:spcBef>
              <a:spcAft>
                <a:spcPts val="0"/>
              </a:spcAft>
              <a:buSzPts val="1400"/>
              <a:buFont typeface="Inter"/>
              <a:buChar char="○"/>
              <a:defRPr>
                <a:latin typeface="Inter"/>
                <a:ea typeface="Inter"/>
                <a:cs typeface="Inter"/>
                <a:sym typeface="Inter"/>
              </a:defRPr>
            </a:lvl8pPr>
            <a:lvl9pPr indent="-317500" lvl="8" marL="4114800">
              <a:lnSpc>
                <a:spcPct val="115000"/>
              </a:lnSpc>
              <a:spcBef>
                <a:spcPts val="0"/>
              </a:spcBef>
              <a:spcAft>
                <a:spcPts val="0"/>
              </a:spcAft>
              <a:buSzPts val="1400"/>
              <a:buFont typeface="Inter"/>
              <a:buChar char="■"/>
              <a:defRPr>
                <a:latin typeface="Inter"/>
                <a:ea typeface="Inter"/>
                <a:cs typeface="Inter"/>
                <a:sym typeface="Inter"/>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Tuition Title Page 2 ">
  <p:cSld name="TITLE_AND_BODY_2_1_1">
    <p:bg>
      <p:bgPr>
        <a:solidFill>
          <a:schemeClr val="dk2"/>
        </a:solidFill>
      </p:bgPr>
    </p:bg>
    <p:spTree>
      <p:nvGrpSpPr>
        <p:cNvPr id="60" name="Shape 60"/>
        <p:cNvGrpSpPr/>
        <p:nvPr/>
      </p:nvGrpSpPr>
      <p:grpSpPr>
        <a:xfrm>
          <a:off x="0" y="0"/>
          <a:ext cx="0" cy="0"/>
          <a:chOff x="0" y="0"/>
          <a:chExt cx="0" cy="0"/>
        </a:xfrm>
      </p:grpSpPr>
      <p:sp>
        <p:nvSpPr>
          <p:cNvPr id="61" name="Google Shape;61;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pic>
        <p:nvPicPr>
          <p:cNvPr id="62" name="Google Shape;62;p9"/>
          <p:cNvPicPr preferRelativeResize="0"/>
          <p:nvPr/>
        </p:nvPicPr>
        <p:blipFill rotWithShape="1">
          <a:blip r:embed="rId2">
            <a:alphaModFix/>
          </a:blip>
          <a:srcRect b="0" l="1867" r="1877" t="0"/>
          <a:stretch/>
        </p:blipFill>
        <p:spPr>
          <a:xfrm>
            <a:off x="3132550" y="-216050"/>
            <a:ext cx="8038973" cy="5566177"/>
          </a:xfrm>
          <a:prstGeom prst="rect">
            <a:avLst/>
          </a:prstGeom>
          <a:noFill/>
          <a:ln>
            <a:noFill/>
          </a:ln>
        </p:spPr>
      </p:pic>
      <p:sp>
        <p:nvSpPr>
          <p:cNvPr id="63" name="Google Shape;63;p9"/>
          <p:cNvSpPr/>
          <p:nvPr/>
        </p:nvSpPr>
        <p:spPr>
          <a:xfrm>
            <a:off x="1388925" y="1841500"/>
            <a:ext cx="3631800" cy="3631800"/>
          </a:xfrm>
          <a:prstGeom prst="ellipse">
            <a:avLst/>
          </a:prstGeom>
          <a:solidFill>
            <a:srgbClr val="184BC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4" name="Google Shape;64;p9"/>
          <p:cNvSpPr/>
          <p:nvPr/>
        </p:nvSpPr>
        <p:spPr>
          <a:xfrm>
            <a:off x="450000" y="-346825"/>
            <a:ext cx="3504300" cy="3504300"/>
          </a:xfrm>
          <a:prstGeom prst="ellipse">
            <a:avLst/>
          </a:prstGeom>
          <a:solidFill>
            <a:srgbClr val="184BC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5" name="Google Shape;65;p9"/>
          <p:cNvSpPr/>
          <p:nvPr/>
        </p:nvSpPr>
        <p:spPr>
          <a:xfrm>
            <a:off x="-253700" y="-273575"/>
            <a:ext cx="2757600" cy="5746800"/>
          </a:xfrm>
          <a:prstGeom prst="rect">
            <a:avLst/>
          </a:prstGeom>
          <a:solidFill>
            <a:srgbClr val="184BC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66" name="Google Shape;66;p9"/>
          <p:cNvSpPr/>
          <p:nvPr/>
        </p:nvSpPr>
        <p:spPr>
          <a:xfrm>
            <a:off x="4161375" y="3936900"/>
            <a:ext cx="1824300" cy="1824300"/>
          </a:xfrm>
          <a:prstGeom prst="ellipse">
            <a:avLst/>
          </a:prstGeom>
          <a:solidFill>
            <a:srgbClr val="184BC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7" name="Google Shape;67;p9"/>
          <p:cNvSpPr txBox="1"/>
          <p:nvPr>
            <p:ph type="ctrTitle"/>
          </p:nvPr>
        </p:nvSpPr>
        <p:spPr>
          <a:xfrm>
            <a:off x="311675" y="2991925"/>
            <a:ext cx="4515300" cy="1175100"/>
          </a:xfrm>
          <a:prstGeom prst="rect">
            <a:avLst/>
          </a:prstGeom>
        </p:spPr>
        <p:txBody>
          <a:bodyPr anchorCtr="0" anchor="b" bIns="91425" lIns="91425" spcFirstLastPara="1" rIns="91425" wrap="square" tIns="91425">
            <a:normAutofit/>
          </a:bodyPr>
          <a:lstStyle>
            <a:lvl1pPr lvl="0">
              <a:spcBef>
                <a:spcPts val="0"/>
              </a:spcBef>
              <a:spcAft>
                <a:spcPts val="0"/>
              </a:spcAft>
              <a:buClr>
                <a:schemeClr val="lt1"/>
              </a:buClr>
              <a:buSzPts val="3500"/>
              <a:buNone/>
              <a:defRPr sz="3500">
                <a:solidFill>
                  <a:schemeClr val="lt1"/>
                </a:solidFill>
              </a:defRPr>
            </a:lvl1pPr>
            <a:lvl2pPr lvl="1" algn="ctr">
              <a:spcBef>
                <a:spcPts val="0"/>
              </a:spcBef>
              <a:spcAft>
                <a:spcPts val="0"/>
              </a:spcAft>
              <a:buClr>
                <a:schemeClr val="lt1"/>
              </a:buClr>
              <a:buSzPts val="3500"/>
              <a:buNone/>
              <a:defRPr sz="3500">
                <a:solidFill>
                  <a:schemeClr val="lt1"/>
                </a:solidFill>
              </a:defRPr>
            </a:lvl2pPr>
            <a:lvl3pPr lvl="2" algn="ctr">
              <a:spcBef>
                <a:spcPts val="0"/>
              </a:spcBef>
              <a:spcAft>
                <a:spcPts val="0"/>
              </a:spcAft>
              <a:buClr>
                <a:schemeClr val="lt1"/>
              </a:buClr>
              <a:buSzPts val="3500"/>
              <a:buNone/>
              <a:defRPr sz="3500">
                <a:solidFill>
                  <a:schemeClr val="lt1"/>
                </a:solidFill>
              </a:defRPr>
            </a:lvl3pPr>
            <a:lvl4pPr lvl="3" algn="ctr">
              <a:spcBef>
                <a:spcPts val="0"/>
              </a:spcBef>
              <a:spcAft>
                <a:spcPts val="0"/>
              </a:spcAft>
              <a:buClr>
                <a:schemeClr val="lt1"/>
              </a:buClr>
              <a:buSzPts val="3500"/>
              <a:buNone/>
              <a:defRPr sz="3500">
                <a:solidFill>
                  <a:schemeClr val="lt1"/>
                </a:solidFill>
              </a:defRPr>
            </a:lvl4pPr>
            <a:lvl5pPr lvl="4" algn="ctr">
              <a:spcBef>
                <a:spcPts val="0"/>
              </a:spcBef>
              <a:spcAft>
                <a:spcPts val="0"/>
              </a:spcAft>
              <a:buClr>
                <a:schemeClr val="lt1"/>
              </a:buClr>
              <a:buSzPts val="3500"/>
              <a:buNone/>
              <a:defRPr sz="3500">
                <a:solidFill>
                  <a:schemeClr val="lt1"/>
                </a:solidFill>
              </a:defRPr>
            </a:lvl5pPr>
            <a:lvl6pPr lvl="5" algn="ctr">
              <a:spcBef>
                <a:spcPts val="0"/>
              </a:spcBef>
              <a:spcAft>
                <a:spcPts val="0"/>
              </a:spcAft>
              <a:buClr>
                <a:schemeClr val="lt1"/>
              </a:buClr>
              <a:buSzPts val="3500"/>
              <a:buNone/>
              <a:defRPr sz="3500">
                <a:solidFill>
                  <a:schemeClr val="lt1"/>
                </a:solidFill>
              </a:defRPr>
            </a:lvl6pPr>
            <a:lvl7pPr lvl="6" algn="ctr">
              <a:spcBef>
                <a:spcPts val="0"/>
              </a:spcBef>
              <a:spcAft>
                <a:spcPts val="0"/>
              </a:spcAft>
              <a:buClr>
                <a:schemeClr val="lt1"/>
              </a:buClr>
              <a:buSzPts val="3500"/>
              <a:buNone/>
              <a:defRPr sz="3500">
                <a:solidFill>
                  <a:schemeClr val="lt1"/>
                </a:solidFill>
              </a:defRPr>
            </a:lvl7pPr>
            <a:lvl8pPr lvl="7" algn="ctr">
              <a:spcBef>
                <a:spcPts val="0"/>
              </a:spcBef>
              <a:spcAft>
                <a:spcPts val="0"/>
              </a:spcAft>
              <a:buClr>
                <a:schemeClr val="lt1"/>
              </a:buClr>
              <a:buSzPts val="3500"/>
              <a:buNone/>
              <a:defRPr sz="3500">
                <a:solidFill>
                  <a:schemeClr val="lt1"/>
                </a:solidFill>
              </a:defRPr>
            </a:lvl8pPr>
            <a:lvl9pPr lvl="8" algn="ctr">
              <a:spcBef>
                <a:spcPts val="0"/>
              </a:spcBef>
              <a:spcAft>
                <a:spcPts val="0"/>
              </a:spcAft>
              <a:buClr>
                <a:schemeClr val="lt1"/>
              </a:buClr>
              <a:buSzPts val="3500"/>
              <a:buNone/>
              <a:defRPr sz="3500">
                <a:solidFill>
                  <a:schemeClr val="lt1"/>
                </a:solidFill>
              </a:defRPr>
            </a:lvl9pPr>
          </a:lstStyle>
          <a:p/>
        </p:txBody>
      </p:sp>
      <p:sp>
        <p:nvSpPr>
          <p:cNvPr id="68" name="Google Shape;68;p9"/>
          <p:cNvSpPr txBox="1"/>
          <p:nvPr>
            <p:ph idx="1" type="subTitle"/>
          </p:nvPr>
        </p:nvSpPr>
        <p:spPr>
          <a:xfrm>
            <a:off x="311675" y="42315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1600"/>
              <a:buNone/>
              <a:defRPr sz="1600">
                <a:solidFill>
                  <a:schemeClr val="lt1"/>
                </a:solidFill>
              </a:defRPr>
            </a:lvl1pPr>
            <a:lvl2pPr lvl="1" algn="ctr">
              <a:lnSpc>
                <a:spcPct val="100000"/>
              </a:lnSpc>
              <a:spcBef>
                <a:spcPts val="0"/>
              </a:spcBef>
              <a:spcAft>
                <a:spcPts val="0"/>
              </a:spcAft>
              <a:buClr>
                <a:schemeClr val="lt1"/>
              </a:buClr>
              <a:buSzPts val="2800"/>
              <a:buNone/>
              <a:defRPr sz="2800">
                <a:solidFill>
                  <a:schemeClr val="lt1"/>
                </a:solidFill>
              </a:defRPr>
            </a:lvl2pPr>
            <a:lvl3pPr lvl="2" algn="ctr">
              <a:lnSpc>
                <a:spcPct val="100000"/>
              </a:lnSpc>
              <a:spcBef>
                <a:spcPts val="0"/>
              </a:spcBef>
              <a:spcAft>
                <a:spcPts val="0"/>
              </a:spcAft>
              <a:buClr>
                <a:schemeClr val="lt1"/>
              </a:buClr>
              <a:buSzPts val="2800"/>
              <a:buNone/>
              <a:defRPr sz="2800">
                <a:solidFill>
                  <a:schemeClr val="lt1"/>
                </a:solidFill>
              </a:defRPr>
            </a:lvl3pPr>
            <a:lvl4pPr lvl="3" algn="ctr">
              <a:lnSpc>
                <a:spcPct val="100000"/>
              </a:lnSpc>
              <a:spcBef>
                <a:spcPts val="0"/>
              </a:spcBef>
              <a:spcAft>
                <a:spcPts val="0"/>
              </a:spcAft>
              <a:buClr>
                <a:schemeClr val="lt1"/>
              </a:buClr>
              <a:buSzPts val="2800"/>
              <a:buNone/>
              <a:defRPr sz="2800">
                <a:solidFill>
                  <a:schemeClr val="lt1"/>
                </a:solidFill>
              </a:defRPr>
            </a:lvl4pPr>
            <a:lvl5pPr lvl="4" algn="ctr">
              <a:lnSpc>
                <a:spcPct val="100000"/>
              </a:lnSpc>
              <a:spcBef>
                <a:spcPts val="0"/>
              </a:spcBef>
              <a:spcAft>
                <a:spcPts val="0"/>
              </a:spcAft>
              <a:buClr>
                <a:schemeClr val="lt1"/>
              </a:buClr>
              <a:buSzPts val="2800"/>
              <a:buNone/>
              <a:defRPr sz="2800">
                <a:solidFill>
                  <a:schemeClr val="lt1"/>
                </a:solidFill>
              </a:defRPr>
            </a:lvl5pPr>
            <a:lvl6pPr lvl="5" algn="ctr">
              <a:lnSpc>
                <a:spcPct val="100000"/>
              </a:lnSpc>
              <a:spcBef>
                <a:spcPts val="0"/>
              </a:spcBef>
              <a:spcAft>
                <a:spcPts val="0"/>
              </a:spcAft>
              <a:buClr>
                <a:schemeClr val="lt1"/>
              </a:buClr>
              <a:buSzPts val="2800"/>
              <a:buNone/>
              <a:defRPr sz="2800">
                <a:solidFill>
                  <a:schemeClr val="lt1"/>
                </a:solidFill>
              </a:defRPr>
            </a:lvl6pPr>
            <a:lvl7pPr lvl="6" algn="ctr">
              <a:lnSpc>
                <a:spcPct val="100000"/>
              </a:lnSpc>
              <a:spcBef>
                <a:spcPts val="0"/>
              </a:spcBef>
              <a:spcAft>
                <a:spcPts val="0"/>
              </a:spcAft>
              <a:buClr>
                <a:schemeClr val="lt1"/>
              </a:buClr>
              <a:buSzPts val="2800"/>
              <a:buNone/>
              <a:defRPr sz="2800">
                <a:solidFill>
                  <a:schemeClr val="lt1"/>
                </a:solidFill>
              </a:defRPr>
            </a:lvl7pPr>
            <a:lvl8pPr lvl="7" algn="ctr">
              <a:lnSpc>
                <a:spcPct val="100000"/>
              </a:lnSpc>
              <a:spcBef>
                <a:spcPts val="0"/>
              </a:spcBef>
              <a:spcAft>
                <a:spcPts val="0"/>
              </a:spcAft>
              <a:buClr>
                <a:schemeClr val="lt1"/>
              </a:buClr>
              <a:buSzPts val="2800"/>
              <a:buNone/>
              <a:defRPr sz="2800">
                <a:solidFill>
                  <a:schemeClr val="lt1"/>
                </a:solidFill>
              </a:defRPr>
            </a:lvl8pPr>
            <a:lvl9pPr lvl="8" algn="ctr">
              <a:lnSpc>
                <a:spcPct val="100000"/>
              </a:lnSpc>
              <a:spcBef>
                <a:spcPts val="0"/>
              </a:spcBef>
              <a:spcAft>
                <a:spcPts val="0"/>
              </a:spcAft>
              <a:buClr>
                <a:schemeClr val="lt1"/>
              </a:buClr>
              <a:buSzPts val="2800"/>
              <a:buNone/>
              <a:defRPr sz="2800">
                <a:solidFill>
                  <a:schemeClr val="lt1"/>
                </a:solidFill>
              </a:defRPr>
            </a:lvl9pPr>
          </a:lstStyle>
          <a:p/>
        </p:txBody>
      </p:sp>
      <p:pic>
        <p:nvPicPr>
          <p:cNvPr id="69" name="Google Shape;69;p9"/>
          <p:cNvPicPr preferRelativeResize="0"/>
          <p:nvPr/>
        </p:nvPicPr>
        <p:blipFill rotWithShape="1">
          <a:blip r:embed="rId3">
            <a:alphaModFix/>
          </a:blip>
          <a:srcRect b="-8530" l="-2753" r="-3540" t="-8635"/>
          <a:stretch/>
        </p:blipFill>
        <p:spPr>
          <a:xfrm>
            <a:off x="424550" y="427175"/>
            <a:ext cx="1562701" cy="444074"/>
          </a:xfrm>
          <a:prstGeom prst="rect">
            <a:avLst/>
          </a:prstGeom>
          <a:noFill/>
          <a:ln>
            <a:noFill/>
          </a:ln>
        </p:spPr>
      </p:pic>
    </p:spTree>
  </p:cSld>
  <p:clrMapOvr>
    <a:masterClrMapping/>
  </p:clrMapOvr>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ain Colour - Blue">
  <p:cSld name="TITLE_AND_BODY_1_1_1_1">
    <p:bg>
      <p:bgPr>
        <a:solidFill>
          <a:schemeClr val="dk1"/>
        </a:solidFill>
      </p:bgPr>
    </p:bg>
    <p:spTree>
      <p:nvGrpSpPr>
        <p:cNvPr id="509" name="Shape 509"/>
        <p:cNvGrpSpPr/>
        <p:nvPr/>
      </p:nvGrpSpPr>
      <p:grpSpPr>
        <a:xfrm>
          <a:off x="0" y="0"/>
          <a:ext cx="0" cy="0"/>
          <a:chOff x="0" y="0"/>
          <a:chExt cx="0" cy="0"/>
        </a:xfrm>
      </p:grpSpPr>
      <p:sp>
        <p:nvSpPr>
          <p:cNvPr id="510" name="Google Shape;510;p8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511" name="Google Shape;511;p81"/>
          <p:cNvSpPr txBox="1"/>
          <p:nvPr>
            <p:ph type="title"/>
          </p:nvPr>
        </p:nvSpPr>
        <p:spPr>
          <a:xfrm>
            <a:off x="311700" y="262075"/>
            <a:ext cx="8520600" cy="507900"/>
          </a:xfrm>
          <a:prstGeom prst="rect">
            <a:avLst/>
          </a:prstGeom>
        </p:spPr>
        <p:txBody>
          <a:bodyPr anchorCtr="0" anchor="t" bIns="91425" lIns="91425" spcFirstLastPara="1" rIns="91425" wrap="square" tIns="91425">
            <a:normAutofit/>
          </a:bodyPr>
          <a:lstStyle>
            <a:lvl1pPr lvl="0">
              <a:spcBef>
                <a:spcPts val="0"/>
              </a:spcBef>
              <a:spcAft>
                <a:spcPts val="0"/>
              </a:spcAft>
              <a:buClr>
                <a:schemeClr val="lt1"/>
              </a:buClr>
              <a:buSzPts val="2000"/>
              <a:buNone/>
              <a:defRPr sz="2000">
                <a:solidFill>
                  <a:schemeClr val="lt1"/>
                </a:solidFill>
              </a:defRPr>
            </a:lvl1pPr>
            <a:lvl2pPr lvl="1">
              <a:spcBef>
                <a:spcPts val="0"/>
              </a:spcBef>
              <a:spcAft>
                <a:spcPts val="0"/>
              </a:spcAft>
              <a:buClr>
                <a:schemeClr val="lt1"/>
              </a:buClr>
              <a:buSzPts val="2000"/>
              <a:buNone/>
              <a:defRPr sz="2000">
                <a:solidFill>
                  <a:schemeClr val="lt1"/>
                </a:solidFill>
              </a:defRPr>
            </a:lvl2pPr>
            <a:lvl3pPr lvl="2">
              <a:spcBef>
                <a:spcPts val="0"/>
              </a:spcBef>
              <a:spcAft>
                <a:spcPts val="0"/>
              </a:spcAft>
              <a:buClr>
                <a:schemeClr val="lt1"/>
              </a:buClr>
              <a:buSzPts val="2000"/>
              <a:buNone/>
              <a:defRPr sz="2000">
                <a:solidFill>
                  <a:schemeClr val="lt1"/>
                </a:solidFill>
              </a:defRPr>
            </a:lvl3pPr>
            <a:lvl4pPr lvl="3">
              <a:spcBef>
                <a:spcPts val="0"/>
              </a:spcBef>
              <a:spcAft>
                <a:spcPts val="0"/>
              </a:spcAft>
              <a:buClr>
                <a:schemeClr val="lt1"/>
              </a:buClr>
              <a:buSzPts val="2000"/>
              <a:buNone/>
              <a:defRPr sz="2000">
                <a:solidFill>
                  <a:schemeClr val="lt1"/>
                </a:solidFill>
              </a:defRPr>
            </a:lvl4pPr>
            <a:lvl5pPr lvl="4">
              <a:spcBef>
                <a:spcPts val="0"/>
              </a:spcBef>
              <a:spcAft>
                <a:spcPts val="0"/>
              </a:spcAft>
              <a:buClr>
                <a:schemeClr val="lt1"/>
              </a:buClr>
              <a:buSzPts val="2000"/>
              <a:buNone/>
              <a:defRPr sz="2000">
                <a:solidFill>
                  <a:schemeClr val="lt1"/>
                </a:solidFill>
              </a:defRPr>
            </a:lvl5pPr>
            <a:lvl6pPr lvl="5">
              <a:spcBef>
                <a:spcPts val="0"/>
              </a:spcBef>
              <a:spcAft>
                <a:spcPts val="0"/>
              </a:spcAft>
              <a:buClr>
                <a:schemeClr val="lt1"/>
              </a:buClr>
              <a:buSzPts val="2000"/>
              <a:buNone/>
              <a:defRPr sz="2000">
                <a:solidFill>
                  <a:schemeClr val="lt1"/>
                </a:solidFill>
              </a:defRPr>
            </a:lvl6pPr>
            <a:lvl7pPr lvl="6">
              <a:spcBef>
                <a:spcPts val="0"/>
              </a:spcBef>
              <a:spcAft>
                <a:spcPts val="0"/>
              </a:spcAft>
              <a:buClr>
                <a:schemeClr val="lt1"/>
              </a:buClr>
              <a:buSzPts val="2000"/>
              <a:buNone/>
              <a:defRPr sz="2000">
                <a:solidFill>
                  <a:schemeClr val="lt1"/>
                </a:solidFill>
              </a:defRPr>
            </a:lvl7pPr>
            <a:lvl8pPr lvl="7">
              <a:spcBef>
                <a:spcPts val="0"/>
              </a:spcBef>
              <a:spcAft>
                <a:spcPts val="0"/>
              </a:spcAft>
              <a:buClr>
                <a:schemeClr val="lt1"/>
              </a:buClr>
              <a:buSzPts val="2000"/>
              <a:buNone/>
              <a:defRPr sz="2000">
                <a:solidFill>
                  <a:schemeClr val="lt1"/>
                </a:solidFill>
              </a:defRPr>
            </a:lvl8pPr>
            <a:lvl9pPr lvl="8">
              <a:spcBef>
                <a:spcPts val="0"/>
              </a:spcBef>
              <a:spcAft>
                <a:spcPts val="0"/>
              </a:spcAft>
              <a:buClr>
                <a:schemeClr val="lt1"/>
              </a:buClr>
              <a:buSzPts val="2000"/>
              <a:buNone/>
              <a:defRPr sz="2000">
                <a:solidFill>
                  <a:schemeClr val="lt1"/>
                </a:solidFill>
              </a:defRPr>
            </a:lvl9pPr>
          </a:lstStyle>
          <a:p/>
        </p:txBody>
      </p:sp>
      <p:sp>
        <p:nvSpPr>
          <p:cNvPr id="512" name="Google Shape;512;p81"/>
          <p:cNvSpPr txBox="1"/>
          <p:nvPr>
            <p:ph idx="1" type="body"/>
          </p:nvPr>
        </p:nvSpPr>
        <p:spPr>
          <a:xfrm>
            <a:off x="311700" y="962025"/>
            <a:ext cx="8520600" cy="3606900"/>
          </a:xfrm>
          <a:prstGeom prst="rect">
            <a:avLst/>
          </a:prstGeom>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lt1"/>
              </a:buClr>
              <a:buSzPts val="1800"/>
              <a:buFont typeface="Inter"/>
              <a:buChar char="●"/>
              <a:defRPr sz="1800">
                <a:solidFill>
                  <a:schemeClr val="lt1"/>
                </a:solidFill>
                <a:latin typeface="Inter"/>
                <a:ea typeface="Inter"/>
                <a:cs typeface="Inter"/>
                <a:sym typeface="Inter"/>
              </a:defRPr>
            </a:lvl1pPr>
            <a:lvl2pPr indent="-317500" lvl="1" marL="914400">
              <a:lnSpc>
                <a:spcPct val="115000"/>
              </a:lnSpc>
              <a:spcBef>
                <a:spcPts val="0"/>
              </a:spcBef>
              <a:spcAft>
                <a:spcPts val="0"/>
              </a:spcAft>
              <a:buClr>
                <a:schemeClr val="lt1"/>
              </a:buClr>
              <a:buSzPts val="1400"/>
              <a:buFont typeface="Inter"/>
              <a:buChar char="○"/>
              <a:defRPr>
                <a:solidFill>
                  <a:schemeClr val="lt1"/>
                </a:solidFill>
                <a:latin typeface="Inter"/>
                <a:ea typeface="Inter"/>
                <a:cs typeface="Inter"/>
                <a:sym typeface="Inter"/>
              </a:defRPr>
            </a:lvl2pPr>
            <a:lvl3pPr indent="-317500" lvl="2" marL="1371600">
              <a:lnSpc>
                <a:spcPct val="115000"/>
              </a:lnSpc>
              <a:spcBef>
                <a:spcPts val="0"/>
              </a:spcBef>
              <a:spcAft>
                <a:spcPts val="0"/>
              </a:spcAft>
              <a:buClr>
                <a:schemeClr val="lt1"/>
              </a:buClr>
              <a:buSzPts val="1400"/>
              <a:buFont typeface="Inter"/>
              <a:buChar char="■"/>
              <a:defRPr>
                <a:solidFill>
                  <a:schemeClr val="lt1"/>
                </a:solidFill>
                <a:latin typeface="Inter"/>
                <a:ea typeface="Inter"/>
                <a:cs typeface="Inter"/>
                <a:sym typeface="Inter"/>
              </a:defRPr>
            </a:lvl3pPr>
            <a:lvl4pPr indent="-317500" lvl="3" marL="1828800">
              <a:lnSpc>
                <a:spcPct val="115000"/>
              </a:lnSpc>
              <a:spcBef>
                <a:spcPts val="0"/>
              </a:spcBef>
              <a:spcAft>
                <a:spcPts val="0"/>
              </a:spcAft>
              <a:buClr>
                <a:schemeClr val="lt1"/>
              </a:buClr>
              <a:buSzPts val="1400"/>
              <a:buFont typeface="Inter"/>
              <a:buChar char="●"/>
              <a:defRPr>
                <a:solidFill>
                  <a:schemeClr val="lt1"/>
                </a:solidFill>
                <a:latin typeface="Inter"/>
                <a:ea typeface="Inter"/>
                <a:cs typeface="Inter"/>
                <a:sym typeface="Inter"/>
              </a:defRPr>
            </a:lvl4pPr>
            <a:lvl5pPr indent="-317500" lvl="4" marL="2286000">
              <a:lnSpc>
                <a:spcPct val="115000"/>
              </a:lnSpc>
              <a:spcBef>
                <a:spcPts val="0"/>
              </a:spcBef>
              <a:spcAft>
                <a:spcPts val="0"/>
              </a:spcAft>
              <a:buClr>
                <a:schemeClr val="lt1"/>
              </a:buClr>
              <a:buSzPts val="1400"/>
              <a:buFont typeface="Inter"/>
              <a:buChar char="○"/>
              <a:defRPr>
                <a:solidFill>
                  <a:schemeClr val="lt1"/>
                </a:solidFill>
                <a:latin typeface="Inter"/>
                <a:ea typeface="Inter"/>
                <a:cs typeface="Inter"/>
                <a:sym typeface="Inter"/>
              </a:defRPr>
            </a:lvl5pPr>
            <a:lvl6pPr indent="-317500" lvl="5" marL="2743200">
              <a:lnSpc>
                <a:spcPct val="115000"/>
              </a:lnSpc>
              <a:spcBef>
                <a:spcPts val="0"/>
              </a:spcBef>
              <a:spcAft>
                <a:spcPts val="0"/>
              </a:spcAft>
              <a:buClr>
                <a:schemeClr val="lt1"/>
              </a:buClr>
              <a:buSzPts val="1400"/>
              <a:buFont typeface="Inter"/>
              <a:buChar char="■"/>
              <a:defRPr>
                <a:solidFill>
                  <a:schemeClr val="lt1"/>
                </a:solidFill>
                <a:latin typeface="Inter"/>
                <a:ea typeface="Inter"/>
                <a:cs typeface="Inter"/>
                <a:sym typeface="Inter"/>
              </a:defRPr>
            </a:lvl6pPr>
            <a:lvl7pPr indent="-317500" lvl="6" marL="3200400">
              <a:lnSpc>
                <a:spcPct val="115000"/>
              </a:lnSpc>
              <a:spcBef>
                <a:spcPts val="0"/>
              </a:spcBef>
              <a:spcAft>
                <a:spcPts val="0"/>
              </a:spcAft>
              <a:buClr>
                <a:schemeClr val="lt1"/>
              </a:buClr>
              <a:buSzPts val="1400"/>
              <a:buFont typeface="Inter"/>
              <a:buChar char="●"/>
              <a:defRPr>
                <a:solidFill>
                  <a:schemeClr val="lt1"/>
                </a:solidFill>
                <a:latin typeface="Inter"/>
                <a:ea typeface="Inter"/>
                <a:cs typeface="Inter"/>
                <a:sym typeface="Inter"/>
              </a:defRPr>
            </a:lvl7pPr>
            <a:lvl8pPr indent="-317500" lvl="7" marL="3657600">
              <a:lnSpc>
                <a:spcPct val="115000"/>
              </a:lnSpc>
              <a:spcBef>
                <a:spcPts val="0"/>
              </a:spcBef>
              <a:spcAft>
                <a:spcPts val="0"/>
              </a:spcAft>
              <a:buClr>
                <a:schemeClr val="lt1"/>
              </a:buClr>
              <a:buSzPts val="1400"/>
              <a:buFont typeface="Inter"/>
              <a:buChar char="○"/>
              <a:defRPr>
                <a:solidFill>
                  <a:schemeClr val="lt1"/>
                </a:solidFill>
                <a:latin typeface="Inter"/>
                <a:ea typeface="Inter"/>
                <a:cs typeface="Inter"/>
                <a:sym typeface="Inter"/>
              </a:defRPr>
            </a:lvl8pPr>
            <a:lvl9pPr indent="-317500" lvl="8" marL="4114800">
              <a:lnSpc>
                <a:spcPct val="115000"/>
              </a:lnSpc>
              <a:spcBef>
                <a:spcPts val="0"/>
              </a:spcBef>
              <a:spcAft>
                <a:spcPts val="0"/>
              </a:spcAft>
              <a:buClr>
                <a:schemeClr val="lt1"/>
              </a:buClr>
              <a:buSzPts val="1400"/>
              <a:buFont typeface="Inter"/>
              <a:buChar char="■"/>
              <a:defRPr>
                <a:solidFill>
                  <a:schemeClr val="lt1"/>
                </a:solidFill>
                <a:latin typeface="Inter"/>
                <a:ea typeface="Inter"/>
                <a:cs typeface="Inter"/>
                <a:sym typeface="Inter"/>
              </a:defRPr>
            </a:lvl9pPr>
          </a:lstStyle>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ain Colour - Green">
  <p:cSld name="TITLE_AND_BODY_1_1_1_1_2">
    <p:bg>
      <p:bgPr>
        <a:solidFill>
          <a:schemeClr val="accent4"/>
        </a:solidFill>
      </p:bgPr>
    </p:bg>
    <p:spTree>
      <p:nvGrpSpPr>
        <p:cNvPr id="513" name="Shape 513"/>
        <p:cNvGrpSpPr/>
        <p:nvPr/>
      </p:nvGrpSpPr>
      <p:grpSpPr>
        <a:xfrm>
          <a:off x="0" y="0"/>
          <a:ext cx="0" cy="0"/>
          <a:chOff x="0" y="0"/>
          <a:chExt cx="0" cy="0"/>
        </a:xfrm>
      </p:grpSpPr>
      <p:sp>
        <p:nvSpPr>
          <p:cNvPr id="514" name="Google Shape;514;p8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515" name="Google Shape;515;p82"/>
          <p:cNvSpPr txBox="1"/>
          <p:nvPr>
            <p:ph type="title"/>
          </p:nvPr>
        </p:nvSpPr>
        <p:spPr>
          <a:xfrm>
            <a:off x="311700" y="262075"/>
            <a:ext cx="8520600" cy="507900"/>
          </a:xfrm>
          <a:prstGeom prst="rect">
            <a:avLst/>
          </a:prstGeom>
        </p:spPr>
        <p:txBody>
          <a:bodyPr anchorCtr="0" anchor="t" bIns="91425" lIns="91425" spcFirstLastPara="1" rIns="91425" wrap="square" tIns="91425">
            <a:norm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516" name="Google Shape;516;p82"/>
          <p:cNvSpPr txBox="1"/>
          <p:nvPr>
            <p:ph idx="1" type="body"/>
          </p:nvPr>
        </p:nvSpPr>
        <p:spPr>
          <a:xfrm>
            <a:off x="311700" y="962025"/>
            <a:ext cx="8520600" cy="3606900"/>
          </a:xfrm>
          <a:prstGeom prst="rect">
            <a:avLst/>
          </a:prstGeom>
        </p:spPr>
        <p:txBody>
          <a:bodyPr anchorCtr="0" anchor="t" bIns="91425" lIns="91425" spcFirstLastPara="1" rIns="91425" wrap="square" tIns="91425">
            <a:normAutofit/>
          </a:bodyPr>
          <a:lstStyle>
            <a:lvl1pPr indent="-342900" lvl="0" marL="457200">
              <a:lnSpc>
                <a:spcPct val="115000"/>
              </a:lnSpc>
              <a:spcBef>
                <a:spcPts val="0"/>
              </a:spcBef>
              <a:spcAft>
                <a:spcPts val="0"/>
              </a:spcAft>
              <a:buSzPts val="1800"/>
              <a:buFont typeface="Inter"/>
              <a:buChar char="●"/>
              <a:defRPr sz="1800">
                <a:latin typeface="Inter"/>
                <a:ea typeface="Inter"/>
                <a:cs typeface="Inter"/>
                <a:sym typeface="Inter"/>
              </a:defRPr>
            </a:lvl1pPr>
            <a:lvl2pPr indent="-317500" lvl="1" marL="914400">
              <a:lnSpc>
                <a:spcPct val="115000"/>
              </a:lnSpc>
              <a:spcBef>
                <a:spcPts val="0"/>
              </a:spcBef>
              <a:spcAft>
                <a:spcPts val="0"/>
              </a:spcAft>
              <a:buSzPts val="1400"/>
              <a:buFont typeface="Inter"/>
              <a:buChar char="○"/>
              <a:defRPr>
                <a:latin typeface="Inter"/>
                <a:ea typeface="Inter"/>
                <a:cs typeface="Inter"/>
                <a:sym typeface="Inter"/>
              </a:defRPr>
            </a:lvl2pPr>
            <a:lvl3pPr indent="-317500" lvl="2" marL="1371600">
              <a:lnSpc>
                <a:spcPct val="115000"/>
              </a:lnSpc>
              <a:spcBef>
                <a:spcPts val="0"/>
              </a:spcBef>
              <a:spcAft>
                <a:spcPts val="0"/>
              </a:spcAft>
              <a:buSzPts val="1400"/>
              <a:buFont typeface="Inter"/>
              <a:buChar char="■"/>
              <a:defRPr>
                <a:latin typeface="Inter"/>
                <a:ea typeface="Inter"/>
                <a:cs typeface="Inter"/>
                <a:sym typeface="Inter"/>
              </a:defRPr>
            </a:lvl3pPr>
            <a:lvl4pPr indent="-317500" lvl="3" marL="1828800">
              <a:lnSpc>
                <a:spcPct val="115000"/>
              </a:lnSpc>
              <a:spcBef>
                <a:spcPts val="0"/>
              </a:spcBef>
              <a:spcAft>
                <a:spcPts val="0"/>
              </a:spcAft>
              <a:buSzPts val="1400"/>
              <a:buFont typeface="Inter"/>
              <a:buChar char="●"/>
              <a:defRPr>
                <a:latin typeface="Inter"/>
                <a:ea typeface="Inter"/>
                <a:cs typeface="Inter"/>
                <a:sym typeface="Inter"/>
              </a:defRPr>
            </a:lvl4pPr>
            <a:lvl5pPr indent="-317500" lvl="4" marL="2286000">
              <a:lnSpc>
                <a:spcPct val="115000"/>
              </a:lnSpc>
              <a:spcBef>
                <a:spcPts val="0"/>
              </a:spcBef>
              <a:spcAft>
                <a:spcPts val="0"/>
              </a:spcAft>
              <a:buSzPts val="1400"/>
              <a:buFont typeface="Inter"/>
              <a:buChar char="○"/>
              <a:defRPr>
                <a:latin typeface="Inter"/>
                <a:ea typeface="Inter"/>
                <a:cs typeface="Inter"/>
                <a:sym typeface="Inter"/>
              </a:defRPr>
            </a:lvl5pPr>
            <a:lvl6pPr indent="-317500" lvl="5" marL="2743200">
              <a:lnSpc>
                <a:spcPct val="115000"/>
              </a:lnSpc>
              <a:spcBef>
                <a:spcPts val="0"/>
              </a:spcBef>
              <a:spcAft>
                <a:spcPts val="0"/>
              </a:spcAft>
              <a:buSzPts val="1400"/>
              <a:buFont typeface="Inter"/>
              <a:buChar char="■"/>
              <a:defRPr>
                <a:latin typeface="Inter"/>
                <a:ea typeface="Inter"/>
                <a:cs typeface="Inter"/>
                <a:sym typeface="Inter"/>
              </a:defRPr>
            </a:lvl6pPr>
            <a:lvl7pPr indent="-317500" lvl="6" marL="3200400">
              <a:lnSpc>
                <a:spcPct val="115000"/>
              </a:lnSpc>
              <a:spcBef>
                <a:spcPts val="0"/>
              </a:spcBef>
              <a:spcAft>
                <a:spcPts val="0"/>
              </a:spcAft>
              <a:buSzPts val="1400"/>
              <a:buFont typeface="Inter"/>
              <a:buChar char="●"/>
              <a:defRPr>
                <a:latin typeface="Inter"/>
                <a:ea typeface="Inter"/>
                <a:cs typeface="Inter"/>
                <a:sym typeface="Inter"/>
              </a:defRPr>
            </a:lvl7pPr>
            <a:lvl8pPr indent="-317500" lvl="7" marL="3657600">
              <a:lnSpc>
                <a:spcPct val="115000"/>
              </a:lnSpc>
              <a:spcBef>
                <a:spcPts val="0"/>
              </a:spcBef>
              <a:spcAft>
                <a:spcPts val="0"/>
              </a:spcAft>
              <a:buSzPts val="1400"/>
              <a:buFont typeface="Inter"/>
              <a:buChar char="○"/>
              <a:defRPr>
                <a:latin typeface="Inter"/>
                <a:ea typeface="Inter"/>
                <a:cs typeface="Inter"/>
                <a:sym typeface="Inter"/>
              </a:defRPr>
            </a:lvl8pPr>
            <a:lvl9pPr indent="-317500" lvl="8" marL="4114800">
              <a:lnSpc>
                <a:spcPct val="115000"/>
              </a:lnSpc>
              <a:spcBef>
                <a:spcPts val="0"/>
              </a:spcBef>
              <a:spcAft>
                <a:spcPts val="0"/>
              </a:spcAft>
              <a:buSzPts val="1400"/>
              <a:buFont typeface="Inter"/>
              <a:buChar char="■"/>
              <a:defRPr>
                <a:latin typeface="Inter"/>
                <a:ea typeface="Inter"/>
                <a:cs typeface="Inter"/>
                <a:sym typeface="Inter"/>
              </a:defRPr>
            </a:lvl9pPr>
          </a:lstStyle>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ain Colour - Light Purple">
  <p:cSld name="TITLE_AND_BODY_1_1_1_1_2_1_1">
    <p:bg>
      <p:bgPr>
        <a:solidFill>
          <a:srgbClr val="A497EE"/>
        </a:solidFill>
      </p:bgPr>
    </p:bg>
    <p:spTree>
      <p:nvGrpSpPr>
        <p:cNvPr id="517" name="Shape 517"/>
        <p:cNvGrpSpPr/>
        <p:nvPr/>
      </p:nvGrpSpPr>
      <p:grpSpPr>
        <a:xfrm>
          <a:off x="0" y="0"/>
          <a:ext cx="0" cy="0"/>
          <a:chOff x="0" y="0"/>
          <a:chExt cx="0" cy="0"/>
        </a:xfrm>
      </p:grpSpPr>
      <p:sp>
        <p:nvSpPr>
          <p:cNvPr id="518" name="Google Shape;518;p8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519" name="Google Shape;519;p83"/>
          <p:cNvSpPr txBox="1"/>
          <p:nvPr>
            <p:ph type="title"/>
          </p:nvPr>
        </p:nvSpPr>
        <p:spPr>
          <a:xfrm>
            <a:off x="311700" y="262075"/>
            <a:ext cx="8520600" cy="507900"/>
          </a:xfrm>
          <a:prstGeom prst="rect">
            <a:avLst/>
          </a:prstGeom>
        </p:spPr>
        <p:txBody>
          <a:bodyPr anchorCtr="0" anchor="t" bIns="91425" lIns="91425" spcFirstLastPara="1" rIns="91425" wrap="square" tIns="91425">
            <a:norm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520" name="Google Shape;520;p83"/>
          <p:cNvSpPr txBox="1"/>
          <p:nvPr>
            <p:ph idx="1" type="body"/>
          </p:nvPr>
        </p:nvSpPr>
        <p:spPr>
          <a:xfrm>
            <a:off x="311700" y="962025"/>
            <a:ext cx="8520600" cy="3606900"/>
          </a:xfrm>
          <a:prstGeom prst="rect">
            <a:avLst/>
          </a:prstGeom>
        </p:spPr>
        <p:txBody>
          <a:bodyPr anchorCtr="0" anchor="t" bIns="91425" lIns="91425" spcFirstLastPara="1" rIns="91425" wrap="square" tIns="91425">
            <a:normAutofit/>
          </a:bodyPr>
          <a:lstStyle>
            <a:lvl1pPr indent="-342900" lvl="0" marL="457200">
              <a:lnSpc>
                <a:spcPct val="115000"/>
              </a:lnSpc>
              <a:spcBef>
                <a:spcPts val="0"/>
              </a:spcBef>
              <a:spcAft>
                <a:spcPts val="0"/>
              </a:spcAft>
              <a:buSzPts val="1800"/>
              <a:buFont typeface="Inter"/>
              <a:buChar char="●"/>
              <a:defRPr sz="1800">
                <a:latin typeface="Inter"/>
                <a:ea typeface="Inter"/>
                <a:cs typeface="Inter"/>
                <a:sym typeface="Inter"/>
              </a:defRPr>
            </a:lvl1pPr>
            <a:lvl2pPr indent="-317500" lvl="1" marL="914400">
              <a:lnSpc>
                <a:spcPct val="115000"/>
              </a:lnSpc>
              <a:spcBef>
                <a:spcPts val="0"/>
              </a:spcBef>
              <a:spcAft>
                <a:spcPts val="0"/>
              </a:spcAft>
              <a:buSzPts val="1400"/>
              <a:buFont typeface="Inter"/>
              <a:buChar char="○"/>
              <a:defRPr>
                <a:latin typeface="Inter"/>
                <a:ea typeface="Inter"/>
                <a:cs typeface="Inter"/>
                <a:sym typeface="Inter"/>
              </a:defRPr>
            </a:lvl2pPr>
            <a:lvl3pPr indent="-317500" lvl="2" marL="1371600">
              <a:lnSpc>
                <a:spcPct val="115000"/>
              </a:lnSpc>
              <a:spcBef>
                <a:spcPts val="0"/>
              </a:spcBef>
              <a:spcAft>
                <a:spcPts val="0"/>
              </a:spcAft>
              <a:buSzPts val="1400"/>
              <a:buFont typeface="Inter"/>
              <a:buChar char="■"/>
              <a:defRPr>
                <a:latin typeface="Inter"/>
                <a:ea typeface="Inter"/>
                <a:cs typeface="Inter"/>
                <a:sym typeface="Inter"/>
              </a:defRPr>
            </a:lvl3pPr>
            <a:lvl4pPr indent="-317500" lvl="3" marL="1828800">
              <a:lnSpc>
                <a:spcPct val="115000"/>
              </a:lnSpc>
              <a:spcBef>
                <a:spcPts val="0"/>
              </a:spcBef>
              <a:spcAft>
                <a:spcPts val="0"/>
              </a:spcAft>
              <a:buSzPts val="1400"/>
              <a:buFont typeface="Inter"/>
              <a:buChar char="●"/>
              <a:defRPr>
                <a:latin typeface="Inter"/>
                <a:ea typeface="Inter"/>
                <a:cs typeface="Inter"/>
                <a:sym typeface="Inter"/>
              </a:defRPr>
            </a:lvl4pPr>
            <a:lvl5pPr indent="-317500" lvl="4" marL="2286000">
              <a:lnSpc>
                <a:spcPct val="115000"/>
              </a:lnSpc>
              <a:spcBef>
                <a:spcPts val="0"/>
              </a:spcBef>
              <a:spcAft>
                <a:spcPts val="0"/>
              </a:spcAft>
              <a:buSzPts val="1400"/>
              <a:buFont typeface="Inter"/>
              <a:buChar char="○"/>
              <a:defRPr>
                <a:latin typeface="Inter"/>
                <a:ea typeface="Inter"/>
                <a:cs typeface="Inter"/>
                <a:sym typeface="Inter"/>
              </a:defRPr>
            </a:lvl5pPr>
            <a:lvl6pPr indent="-317500" lvl="5" marL="2743200">
              <a:lnSpc>
                <a:spcPct val="115000"/>
              </a:lnSpc>
              <a:spcBef>
                <a:spcPts val="0"/>
              </a:spcBef>
              <a:spcAft>
                <a:spcPts val="0"/>
              </a:spcAft>
              <a:buSzPts val="1400"/>
              <a:buFont typeface="Inter"/>
              <a:buChar char="■"/>
              <a:defRPr>
                <a:latin typeface="Inter"/>
                <a:ea typeface="Inter"/>
                <a:cs typeface="Inter"/>
                <a:sym typeface="Inter"/>
              </a:defRPr>
            </a:lvl6pPr>
            <a:lvl7pPr indent="-317500" lvl="6" marL="3200400">
              <a:lnSpc>
                <a:spcPct val="115000"/>
              </a:lnSpc>
              <a:spcBef>
                <a:spcPts val="0"/>
              </a:spcBef>
              <a:spcAft>
                <a:spcPts val="0"/>
              </a:spcAft>
              <a:buSzPts val="1400"/>
              <a:buFont typeface="Inter"/>
              <a:buChar char="●"/>
              <a:defRPr>
                <a:latin typeface="Inter"/>
                <a:ea typeface="Inter"/>
                <a:cs typeface="Inter"/>
                <a:sym typeface="Inter"/>
              </a:defRPr>
            </a:lvl7pPr>
            <a:lvl8pPr indent="-317500" lvl="7" marL="3657600">
              <a:lnSpc>
                <a:spcPct val="115000"/>
              </a:lnSpc>
              <a:spcBef>
                <a:spcPts val="0"/>
              </a:spcBef>
              <a:spcAft>
                <a:spcPts val="0"/>
              </a:spcAft>
              <a:buSzPts val="1400"/>
              <a:buFont typeface="Inter"/>
              <a:buChar char="○"/>
              <a:defRPr>
                <a:latin typeface="Inter"/>
                <a:ea typeface="Inter"/>
                <a:cs typeface="Inter"/>
                <a:sym typeface="Inter"/>
              </a:defRPr>
            </a:lvl8pPr>
            <a:lvl9pPr indent="-317500" lvl="8" marL="4114800">
              <a:lnSpc>
                <a:spcPct val="115000"/>
              </a:lnSpc>
              <a:spcBef>
                <a:spcPts val="0"/>
              </a:spcBef>
              <a:spcAft>
                <a:spcPts val="0"/>
              </a:spcAft>
              <a:buSzPts val="1400"/>
              <a:buFont typeface="Inter"/>
              <a:buChar char="■"/>
              <a:defRPr>
                <a:latin typeface="Inter"/>
                <a:ea typeface="Inter"/>
                <a:cs typeface="Inter"/>
                <a:sym typeface="Inter"/>
              </a:defRPr>
            </a:lvl9pPr>
          </a:lstStyle>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ain Colour - White">
  <p:cSld name="CUSTOM_26">
    <p:spTree>
      <p:nvGrpSpPr>
        <p:cNvPr id="521" name="Shape 521"/>
        <p:cNvGrpSpPr/>
        <p:nvPr/>
      </p:nvGrpSpPr>
      <p:grpSpPr>
        <a:xfrm>
          <a:off x="0" y="0"/>
          <a:ext cx="0" cy="0"/>
          <a:chOff x="0" y="0"/>
          <a:chExt cx="0" cy="0"/>
        </a:xfrm>
      </p:grpSpPr>
      <p:sp>
        <p:nvSpPr>
          <p:cNvPr id="522" name="Google Shape;522;p84"/>
          <p:cNvSpPr txBox="1"/>
          <p:nvPr>
            <p:ph type="title"/>
          </p:nvPr>
        </p:nvSpPr>
        <p:spPr>
          <a:xfrm>
            <a:off x="311700" y="262075"/>
            <a:ext cx="8520600" cy="507900"/>
          </a:xfrm>
          <a:prstGeom prst="rect">
            <a:avLst/>
          </a:prstGeom>
        </p:spPr>
        <p:txBody>
          <a:bodyPr anchorCtr="0" anchor="t" bIns="91425" lIns="91425" spcFirstLastPara="1" rIns="91425" wrap="square" tIns="91425">
            <a:norm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523" name="Google Shape;523;p84"/>
          <p:cNvSpPr txBox="1"/>
          <p:nvPr>
            <p:ph idx="1" type="body"/>
          </p:nvPr>
        </p:nvSpPr>
        <p:spPr>
          <a:xfrm>
            <a:off x="311700" y="962025"/>
            <a:ext cx="8520600" cy="3606900"/>
          </a:xfrm>
          <a:prstGeom prst="rect">
            <a:avLst/>
          </a:prstGeom>
        </p:spPr>
        <p:txBody>
          <a:bodyPr anchorCtr="0" anchor="t" bIns="91425" lIns="91425" spcFirstLastPara="1" rIns="91425" wrap="square" tIns="91425">
            <a:normAutofit/>
          </a:bodyPr>
          <a:lstStyle>
            <a:lvl1pPr indent="-342900" lvl="0" marL="457200">
              <a:lnSpc>
                <a:spcPct val="115000"/>
              </a:lnSpc>
              <a:spcBef>
                <a:spcPts val="0"/>
              </a:spcBef>
              <a:spcAft>
                <a:spcPts val="0"/>
              </a:spcAft>
              <a:buSzPts val="1800"/>
              <a:buFont typeface="Inter"/>
              <a:buChar char="●"/>
              <a:defRPr sz="1800">
                <a:latin typeface="Inter"/>
                <a:ea typeface="Inter"/>
                <a:cs typeface="Inter"/>
                <a:sym typeface="Inter"/>
              </a:defRPr>
            </a:lvl1pPr>
            <a:lvl2pPr indent="-317500" lvl="1" marL="914400">
              <a:lnSpc>
                <a:spcPct val="115000"/>
              </a:lnSpc>
              <a:spcBef>
                <a:spcPts val="0"/>
              </a:spcBef>
              <a:spcAft>
                <a:spcPts val="0"/>
              </a:spcAft>
              <a:buSzPts val="1400"/>
              <a:buFont typeface="Inter"/>
              <a:buChar char="○"/>
              <a:defRPr>
                <a:latin typeface="Inter"/>
                <a:ea typeface="Inter"/>
                <a:cs typeface="Inter"/>
                <a:sym typeface="Inter"/>
              </a:defRPr>
            </a:lvl2pPr>
            <a:lvl3pPr indent="-317500" lvl="2" marL="1371600">
              <a:lnSpc>
                <a:spcPct val="115000"/>
              </a:lnSpc>
              <a:spcBef>
                <a:spcPts val="0"/>
              </a:spcBef>
              <a:spcAft>
                <a:spcPts val="0"/>
              </a:spcAft>
              <a:buSzPts val="1400"/>
              <a:buFont typeface="Inter"/>
              <a:buChar char="■"/>
              <a:defRPr>
                <a:latin typeface="Inter"/>
                <a:ea typeface="Inter"/>
                <a:cs typeface="Inter"/>
                <a:sym typeface="Inter"/>
              </a:defRPr>
            </a:lvl3pPr>
            <a:lvl4pPr indent="-317500" lvl="3" marL="1828800">
              <a:lnSpc>
                <a:spcPct val="115000"/>
              </a:lnSpc>
              <a:spcBef>
                <a:spcPts val="0"/>
              </a:spcBef>
              <a:spcAft>
                <a:spcPts val="0"/>
              </a:spcAft>
              <a:buSzPts val="1400"/>
              <a:buFont typeface="Inter"/>
              <a:buChar char="●"/>
              <a:defRPr>
                <a:latin typeface="Inter"/>
                <a:ea typeface="Inter"/>
                <a:cs typeface="Inter"/>
                <a:sym typeface="Inter"/>
              </a:defRPr>
            </a:lvl4pPr>
            <a:lvl5pPr indent="-317500" lvl="4" marL="2286000">
              <a:lnSpc>
                <a:spcPct val="115000"/>
              </a:lnSpc>
              <a:spcBef>
                <a:spcPts val="0"/>
              </a:spcBef>
              <a:spcAft>
                <a:spcPts val="0"/>
              </a:spcAft>
              <a:buSzPts val="1400"/>
              <a:buFont typeface="Inter"/>
              <a:buChar char="○"/>
              <a:defRPr>
                <a:latin typeface="Inter"/>
                <a:ea typeface="Inter"/>
                <a:cs typeface="Inter"/>
                <a:sym typeface="Inter"/>
              </a:defRPr>
            </a:lvl5pPr>
            <a:lvl6pPr indent="-317500" lvl="5" marL="2743200">
              <a:lnSpc>
                <a:spcPct val="115000"/>
              </a:lnSpc>
              <a:spcBef>
                <a:spcPts val="0"/>
              </a:spcBef>
              <a:spcAft>
                <a:spcPts val="0"/>
              </a:spcAft>
              <a:buSzPts val="1400"/>
              <a:buFont typeface="Inter"/>
              <a:buChar char="■"/>
              <a:defRPr>
                <a:latin typeface="Inter"/>
                <a:ea typeface="Inter"/>
                <a:cs typeface="Inter"/>
                <a:sym typeface="Inter"/>
              </a:defRPr>
            </a:lvl6pPr>
            <a:lvl7pPr indent="-317500" lvl="6" marL="3200400">
              <a:lnSpc>
                <a:spcPct val="115000"/>
              </a:lnSpc>
              <a:spcBef>
                <a:spcPts val="0"/>
              </a:spcBef>
              <a:spcAft>
                <a:spcPts val="0"/>
              </a:spcAft>
              <a:buSzPts val="1400"/>
              <a:buFont typeface="Inter"/>
              <a:buChar char="●"/>
              <a:defRPr>
                <a:latin typeface="Inter"/>
                <a:ea typeface="Inter"/>
                <a:cs typeface="Inter"/>
                <a:sym typeface="Inter"/>
              </a:defRPr>
            </a:lvl7pPr>
            <a:lvl8pPr indent="-317500" lvl="7" marL="3657600">
              <a:lnSpc>
                <a:spcPct val="115000"/>
              </a:lnSpc>
              <a:spcBef>
                <a:spcPts val="0"/>
              </a:spcBef>
              <a:spcAft>
                <a:spcPts val="0"/>
              </a:spcAft>
              <a:buSzPts val="1400"/>
              <a:buFont typeface="Inter"/>
              <a:buChar char="○"/>
              <a:defRPr>
                <a:latin typeface="Inter"/>
                <a:ea typeface="Inter"/>
                <a:cs typeface="Inter"/>
                <a:sym typeface="Inter"/>
              </a:defRPr>
            </a:lvl8pPr>
            <a:lvl9pPr indent="-317500" lvl="8" marL="4114800">
              <a:lnSpc>
                <a:spcPct val="115000"/>
              </a:lnSpc>
              <a:spcBef>
                <a:spcPts val="0"/>
              </a:spcBef>
              <a:spcAft>
                <a:spcPts val="0"/>
              </a:spcAft>
              <a:buSzPts val="1400"/>
              <a:buFont typeface="Inter"/>
              <a:buChar char="■"/>
              <a:defRPr>
                <a:latin typeface="Inter"/>
                <a:ea typeface="Inter"/>
                <a:cs typeface="Inter"/>
                <a:sym typeface="Inter"/>
              </a:defRPr>
            </a:lvl9pPr>
          </a:lstStyle>
          <a:p/>
        </p:txBody>
      </p:sp>
      <p:grpSp>
        <p:nvGrpSpPr>
          <p:cNvPr id="524" name="Google Shape;524;p84"/>
          <p:cNvGrpSpPr/>
          <p:nvPr/>
        </p:nvGrpSpPr>
        <p:grpSpPr>
          <a:xfrm>
            <a:off x="5581893" y="3879854"/>
            <a:ext cx="3831003" cy="2610773"/>
            <a:chOff x="8260016" y="4838690"/>
            <a:chExt cx="883982" cy="602421"/>
          </a:xfrm>
        </p:grpSpPr>
        <p:sp>
          <p:nvSpPr>
            <p:cNvPr id="525" name="Google Shape;525;p84"/>
            <p:cNvSpPr/>
            <p:nvPr/>
          </p:nvSpPr>
          <p:spPr>
            <a:xfrm>
              <a:off x="8588999" y="4838690"/>
              <a:ext cx="555000" cy="555000"/>
            </a:xfrm>
            <a:prstGeom prst="ellipse">
              <a:avLst/>
            </a:prstGeom>
            <a:solidFill>
              <a:srgbClr val="F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26" name="Google Shape;526;p84"/>
            <p:cNvSpPr/>
            <p:nvPr/>
          </p:nvSpPr>
          <p:spPr>
            <a:xfrm>
              <a:off x="8260016" y="4985711"/>
              <a:ext cx="455400" cy="455400"/>
            </a:xfrm>
            <a:prstGeom prst="ellipse">
              <a:avLst/>
            </a:prstGeom>
            <a:solidFill>
              <a:srgbClr val="F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spTree>
  </p:cSld>
  <p:clrMapOvr>
    <a:masterClrMapping/>
  </p:clrMapOvr>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roduct Image 1">
  <p:cSld name="CUSTOM_23">
    <p:bg>
      <p:bgPr>
        <a:solidFill>
          <a:schemeClr val="lt1"/>
        </a:solidFill>
      </p:bgPr>
    </p:bg>
    <p:spTree>
      <p:nvGrpSpPr>
        <p:cNvPr id="527" name="Shape 527"/>
        <p:cNvGrpSpPr/>
        <p:nvPr/>
      </p:nvGrpSpPr>
      <p:grpSpPr>
        <a:xfrm>
          <a:off x="0" y="0"/>
          <a:ext cx="0" cy="0"/>
          <a:chOff x="0" y="0"/>
          <a:chExt cx="0" cy="0"/>
        </a:xfrm>
      </p:grpSpPr>
      <p:sp>
        <p:nvSpPr>
          <p:cNvPr id="528" name="Google Shape;528;p8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pic>
        <p:nvPicPr>
          <p:cNvPr id="529" name="Google Shape;529;p85"/>
          <p:cNvPicPr preferRelativeResize="0"/>
          <p:nvPr/>
        </p:nvPicPr>
        <p:blipFill rotWithShape="1">
          <a:blip r:embed="rId2">
            <a:alphaModFix/>
          </a:blip>
          <a:srcRect b="0" l="80" r="90" t="0"/>
          <a:stretch/>
        </p:blipFill>
        <p:spPr>
          <a:xfrm>
            <a:off x="4175021" y="923400"/>
            <a:ext cx="4867164" cy="3261251"/>
          </a:xfrm>
          <a:prstGeom prst="rect">
            <a:avLst/>
          </a:prstGeom>
          <a:noFill/>
          <a:ln>
            <a:noFill/>
          </a:ln>
        </p:spPr>
      </p:pic>
      <p:sp>
        <p:nvSpPr>
          <p:cNvPr id="530" name="Google Shape;530;p85"/>
          <p:cNvSpPr txBox="1"/>
          <p:nvPr>
            <p:ph idx="1" type="body"/>
          </p:nvPr>
        </p:nvSpPr>
        <p:spPr>
          <a:xfrm>
            <a:off x="311700" y="962025"/>
            <a:ext cx="4022100" cy="3606900"/>
          </a:xfrm>
          <a:prstGeom prst="rect">
            <a:avLst/>
          </a:prstGeom>
        </p:spPr>
        <p:txBody>
          <a:bodyPr anchorCtr="0" anchor="t" bIns="91425" lIns="91425" spcFirstLastPara="1" rIns="91425" wrap="square" tIns="91425">
            <a:normAutofit/>
          </a:bodyPr>
          <a:lstStyle>
            <a:lvl1pPr indent="-342900" lvl="0" marL="457200">
              <a:lnSpc>
                <a:spcPct val="115000"/>
              </a:lnSpc>
              <a:spcBef>
                <a:spcPts val="0"/>
              </a:spcBef>
              <a:spcAft>
                <a:spcPts val="0"/>
              </a:spcAft>
              <a:buSzPts val="1800"/>
              <a:buFont typeface="Inter"/>
              <a:buChar char="●"/>
              <a:defRPr sz="1800">
                <a:latin typeface="Inter"/>
                <a:ea typeface="Inter"/>
                <a:cs typeface="Inter"/>
                <a:sym typeface="Inter"/>
              </a:defRPr>
            </a:lvl1pPr>
            <a:lvl2pPr indent="-317500" lvl="1" marL="914400">
              <a:lnSpc>
                <a:spcPct val="115000"/>
              </a:lnSpc>
              <a:spcBef>
                <a:spcPts val="0"/>
              </a:spcBef>
              <a:spcAft>
                <a:spcPts val="0"/>
              </a:spcAft>
              <a:buSzPts val="1400"/>
              <a:buFont typeface="Inter"/>
              <a:buChar char="○"/>
              <a:defRPr>
                <a:latin typeface="Inter"/>
                <a:ea typeface="Inter"/>
                <a:cs typeface="Inter"/>
                <a:sym typeface="Inter"/>
              </a:defRPr>
            </a:lvl2pPr>
            <a:lvl3pPr indent="-317500" lvl="2" marL="1371600">
              <a:lnSpc>
                <a:spcPct val="115000"/>
              </a:lnSpc>
              <a:spcBef>
                <a:spcPts val="0"/>
              </a:spcBef>
              <a:spcAft>
                <a:spcPts val="0"/>
              </a:spcAft>
              <a:buSzPts val="1400"/>
              <a:buFont typeface="Inter"/>
              <a:buChar char="■"/>
              <a:defRPr>
                <a:latin typeface="Inter"/>
                <a:ea typeface="Inter"/>
                <a:cs typeface="Inter"/>
                <a:sym typeface="Inter"/>
              </a:defRPr>
            </a:lvl3pPr>
            <a:lvl4pPr indent="-317500" lvl="3" marL="1828800">
              <a:lnSpc>
                <a:spcPct val="115000"/>
              </a:lnSpc>
              <a:spcBef>
                <a:spcPts val="0"/>
              </a:spcBef>
              <a:spcAft>
                <a:spcPts val="0"/>
              </a:spcAft>
              <a:buSzPts val="1400"/>
              <a:buFont typeface="Inter"/>
              <a:buChar char="●"/>
              <a:defRPr>
                <a:latin typeface="Inter"/>
                <a:ea typeface="Inter"/>
                <a:cs typeface="Inter"/>
                <a:sym typeface="Inter"/>
              </a:defRPr>
            </a:lvl4pPr>
            <a:lvl5pPr indent="-317500" lvl="4" marL="2286000">
              <a:lnSpc>
                <a:spcPct val="115000"/>
              </a:lnSpc>
              <a:spcBef>
                <a:spcPts val="0"/>
              </a:spcBef>
              <a:spcAft>
                <a:spcPts val="0"/>
              </a:spcAft>
              <a:buSzPts val="1400"/>
              <a:buFont typeface="Inter"/>
              <a:buChar char="○"/>
              <a:defRPr>
                <a:latin typeface="Inter"/>
                <a:ea typeface="Inter"/>
                <a:cs typeface="Inter"/>
                <a:sym typeface="Inter"/>
              </a:defRPr>
            </a:lvl5pPr>
            <a:lvl6pPr indent="-317500" lvl="5" marL="2743200">
              <a:lnSpc>
                <a:spcPct val="115000"/>
              </a:lnSpc>
              <a:spcBef>
                <a:spcPts val="0"/>
              </a:spcBef>
              <a:spcAft>
                <a:spcPts val="0"/>
              </a:spcAft>
              <a:buSzPts val="1400"/>
              <a:buFont typeface="Inter"/>
              <a:buChar char="■"/>
              <a:defRPr>
                <a:latin typeface="Inter"/>
                <a:ea typeface="Inter"/>
                <a:cs typeface="Inter"/>
                <a:sym typeface="Inter"/>
              </a:defRPr>
            </a:lvl6pPr>
            <a:lvl7pPr indent="-317500" lvl="6" marL="3200400">
              <a:lnSpc>
                <a:spcPct val="115000"/>
              </a:lnSpc>
              <a:spcBef>
                <a:spcPts val="0"/>
              </a:spcBef>
              <a:spcAft>
                <a:spcPts val="0"/>
              </a:spcAft>
              <a:buSzPts val="1400"/>
              <a:buFont typeface="Inter"/>
              <a:buChar char="●"/>
              <a:defRPr>
                <a:latin typeface="Inter"/>
                <a:ea typeface="Inter"/>
                <a:cs typeface="Inter"/>
                <a:sym typeface="Inter"/>
              </a:defRPr>
            </a:lvl7pPr>
            <a:lvl8pPr indent="-317500" lvl="7" marL="3657600">
              <a:lnSpc>
                <a:spcPct val="115000"/>
              </a:lnSpc>
              <a:spcBef>
                <a:spcPts val="0"/>
              </a:spcBef>
              <a:spcAft>
                <a:spcPts val="0"/>
              </a:spcAft>
              <a:buSzPts val="1400"/>
              <a:buFont typeface="Inter"/>
              <a:buChar char="○"/>
              <a:defRPr>
                <a:latin typeface="Inter"/>
                <a:ea typeface="Inter"/>
                <a:cs typeface="Inter"/>
                <a:sym typeface="Inter"/>
              </a:defRPr>
            </a:lvl8pPr>
            <a:lvl9pPr indent="-317500" lvl="8" marL="4114800">
              <a:lnSpc>
                <a:spcPct val="115000"/>
              </a:lnSpc>
              <a:spcBef>
                <a:spcPts val="0"/>
              </a:spcBef>
              <a:spcAft>
                <a:spcPts val="0"/>
              </a:spcAft>
              <a:buSzPts val="1400"/>
              <a:buFont typeface="Inter"/>
              <a:buChar char="■"/>
              <a:defRPr>
                <a:latin typeface="Inter"/>
                <a:ea typeface="Inter"/>
                <a:cs typeface="Inter"/>
                <a:sym typeface="Inter"/>
              </a:defRPr>
            </a:lvl9pPr>
          </a:lstStyle>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Home Product Image 1">
  <p:cSld name="CUSTOM_23_1">
    <p:bg>
      <p:bgPr>
        <a:solidFill>
          <a:schemeClr val="lt1"/>
        </a:solidFill>
      </p:bgPr>
    </p:bg>
    <p:spTree>
      <p:nvGrpSpPr>
        <p:cNvPr id="531" name="Shape 531"/>
        <p:cNvGrpSpPr/>
        <p:nvPr/>
      </p:nvGrpSpPr>
      <p:grpSpPr>
        <a:xfrm>
          <a:off x="0" y="0"/>
          <a:ext cx="0" cy="0"/>
          <a:chOff x="0" y="0"/>
          <a:chExt cx="0" cy="0"/>
        </a:xfrm>
      </p:grpSpPr>
      <p:sp>
        <p:nvSpPr>
          <p:cNvPr id="532" name="Google Shape;532;p86"/>
          <p:cNvSpPr/>
          <p:nvPr/>
        </p:nvSpPr>
        <p:spPr>
          <a:xfrm>
            <a:off x="5497700" y="0"/>
            <a:ext cx="3646200" cy="5143500"/>
          </a:xfrm>
          <a:prstGeom prst="rect">
            <a:avLst/>
          </a:prstGeom>
          <a:solidFill>
            <a:srgbClr val="2986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33" name="Google Shape;533;p8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534" name="Google Shape;534;p86"/>
          <p:cNvSpPr txBox="1"/>
          <p:nvPr>
            <p:ph idx="1" type="body"/>
          </p:nvPr>
        </p:nvSpPr>
        <p:spPr>
          <a:xfrm>
            <a:off x="311700" y="962025"/>
            <a:ext cx="4022100" cy="3606900"/>
          </a:xfrm>
          <a:prstGeom prst="rect">
            <a:avLst/>
          </a:prstGeom>
        </p:spPr>
        <p:txBody>
          <a:bodyPr anchorCtr="0" anchor="t" bIns="91425" lIns="91425" spcFirstLastPara="1" rIns="91425" wrap="square" tIns="91425">
            <a:normAutofit/>
          </a:bodyPr>
          <a:lstStyle>
            <a:lvl1pPr indent="-342900" lvl="0" marL="457200">
              <a:lnSpc>
                <a:spcPct val="115000"/>
              </a:lnSpc>
              <a:spcBef>
                <a:spcPts val="0"/>
              </a:spcBef>
              <a:spcAft>
                <a:spcPts val="0"/>
              </a:spcAft>
              <a:buSzPts val="1800"/>
              <a:buFont typeface="Inter"/>
              <a:buChar char="●"/>
              <a:defRPr sz="1800">
                <a:latin typeface="Inter"/>
                <a:ea typeface="Inter"/>
                <a:cs typeface="Inter"/>
                <a:sym typeface="Inter"/>
              </a:defRPr>
            </a:lvl1pPr>
            <a:lvl2pPr indent="-317500" lvl="1" marL="914400">
              <a:lnSpc>
                <a:spcPct val="115000"/>
              </a:lnSpc>
              <a:spcBef>
                <a:spcPts val="0"/>
              </a:spcBef>
              <a:spcAft>
                <a:spcPts val="0"/>
              </a:spcAft>
              <a:buSzPts val="1400"/>
              <a:buFont typeface="Inter"/>
              <a:buChar char="○"/>
              <a:defRPr>
                <a:latin typeface="Inter"/>
                <a:ea typeface="Inter"/>
                <a:cs typeface="Inter"/>
                <a:sym typeface="Inter"/>
              </a:defRPr>
            </a:lvl2pPr>
            <a:lvl3pPr indent="-317500" lvl="2" marL="1371600">
              <a:lnSpc>
                <a:spcPct val="115000"/>
              </a:lnSpc>
              <a:spcBef>
                <a:spcPts val="0"/>
              </a:spcBef>
              <a:spcAft>
                <a:spcPts val="0"/>
              </a:spcAft>
              <a:buSzPts val="1400"/>
              <a:buFont typeface="Inter"/>
              <a:buChar char="■"/>
              <a:defRPr>
                <a:latin typeface="Inter"/>
                <a:ea typeface="Inter"/>
                <a:cs typeface="Inter"/>
                <a:sym typeface="Inter"/>
              </a:defRPr>
            </a:lvl3pPr>
            <a:lvl4pPr indent="-317500" lvl="3" marL="1828800">
              <a:lnSpc>
                <a:spcPct val="115000"/>
              </a:lnSpc>
              <a:spcBef>
                <a:spcPts val="0"/>
              </a:spcBef>
              <a:spcAft>
                <a:spcPts val="0"/>
              </a:spcAft>
              <a:buSzPts val="1400"/>
              <a:buFont typeface="Inter"/>
              <a:buChar char="●"/>
              <a:defRPr>
                <a:latin typeface="Inter"/>
                <a:ea typeface="Inter"/>
                <a:cs typeface="Inter"/>
                <a:sym typeface="Inter"/>
              </a:defRPr>
            </a:lvl4pPr>
            <a:lvl5pPr indent="-317500" lvl="4" marL="2286000">
              <a:lnSpc>
                <a:spcPct val="115000"/>
              </a:lnSpc>
              <a:spcBef>
                <a:spcPts val="0"/>
              </a:spcBef>
              <a:spcAft>
                <a:spcPts val="0"/>
              </a:spcAft>
              <a:buSzPts val="1400"/>
              <a:buFont typeface="Inter"/>
              <a:buChar char="○"/>
              <a:defRPr>
                <a:latin typeface="Inter"/>
                <a:ea typeface="Inter"/>
                <a:cs typeface="Inter"/>
                <a:sym typeface="Inter"/>
              </a:defRPr>
            </a:lvl5pPr>
            <a:lvl6pPr indent="-317500" lvl="5" marL="2743200">
              <a:lnSpc>
                <a:spcPct val="115000"/>
              </a:lnSpc>
              <a:spcBef>
                <a:spcPts val="0"/>
              </a:spcBef>
              <a:spcAft>
                <a:spcPts val="0"/>
              </a:spcAft>
              <a:buSzPts val="1400"/>
              <a:buFont typeface="Inter"/>
              <a:buChar char="■"/>
              <a:defRPr>
                <a:latin typeface="Inter"/>
                <a:ea typeface="Inter"/>
                <a:cs typeface="Inter"/>
                <a:sym typeface="Inter"/>
              </a:defRPr>
            </a:lvl6pPr>
            <a:lvl7pPr indent="-317500" lvl="6" marL="3200400">
              <a:lnSpc>
                <a:spcPct val="115000"/>
              </a:lnSpc>
              <a:spcBef>
                <a:spcPts val="0"/>
              </a:spcBef>
              <a:spcAft>
                <a:spcPts val="0"/>
              </a:spcAft>
              <a:buSzPts val="1400"/>
              <a:buFont typeface="Inter"/>
              <a:buChar char="●"/>
              <a:defRPr>
                <a:latin typeface="Inter"/>
                <a:ea typeface="Inter"/>
                <a:cs typeface="Inter"/>
                <a:sym typeface="Inter"/>
              </a:defRPr>
            </a:lvl7pPr>
            <a:lvl8pPr indent="-317500" lvl="7" marL="3657600">
              <a:lnSpc>
                <a:spcPct val="115000"/>
              </a:lnSpc>
              <a:spcBef>
                <a:spcPts val="0"/>
              </a:spcBef>
              <a:spcAft>
                <a:spcPts val="0"/>
              </a:spcAft>
              <a:buSzPts val="1400"/>
              <a:buFont typeface="Inter"/>
              <a:buChar char="○"/>
              <a:defRPr>
                <a:latin typeface="Inter"/>
                <a:ea typeface="Inter"/>
                <a:cs typeface="Inter"/>
                <a:sym typeface="Inter"/>
              </a:defRPr>
            </a:lvl8pPr>
            <a:lvl9pPr indent="-317500" lvl="8" marL="4114800">
              <a:lnSpc>
                <a:spcPct val="115000"/>
              </a:lnSpc>
              <a:spcBef>
                <a:spcPts val="0"/>
              </a:spcBef>
              <a:spcAft>
                <a:spcPts val="0"/>
              </a:spcAft>
              <a:buSzPts val="1400"/>
              <a:buFont typeface="Inter"/>
              <a:buChar char="■"/>
              <a:defRPr>
                <a:latin typeface="Inter"/>
                <a:ea typeface="Inter"/>
                <a:cs typeface="Inter"/>
                <a:sym typeface="Inter"/>
              </a:defRPr>
            </a:lvl9pPr>
          </a:lstStyle>
          <a:p/>
        </p:txBody>
      </p:sp>
      <p:grpSp>
        <p:nvGrpSpPr>
          <p:cNvPr id="535" name="Google Shape;535;p86"/>
          <p:cNvGrpSpPr/>
          <p:nvPr/>
        </p:nvGrpSpPr>
        <p:grpSpPr>
          <a:xfrm>
            <a:off x="6131079" y="3359043"/>
            <a:ext cx="4139247" cy="2820837"/>
            <a:chOff x="8260016" y="4838690"/>
            <a:chExt cx="883982" cy="602421"/>
          </a:xfrm>
        </p:grpSpPr>
        <p:sp>
          <p:nvSpPr>
            <p:cNvPr id="536" name="Google Shape;536;p86"/>
            <p:cNvSpPr/>
            <p:nvPr/>
          </p:nvSpPr>
          <p:spPr>
            <a:xfrm>
              <a:off x="8588999" y="4838690"/>
              <a:ext cx="555000" cy="555000"/>
            </a:xfrm>
            <a:prstGeom prst="ellipse">
              <a:avLst/>
            </a:prstGeom>
            <a:solidFill>
              <a:srgbClr val="1E72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37" name="Google Shape;537;p86"/>
            <p:cNvSpPr/>
            <p:nvPr/>
          </p:nvSpPr>
          <p:spPr>
            <a:xfrm>
              <a:off x="8260016" y="4985711"/>
              <a:ext cx="455400" cy="455400"/>
            </a:xfrm>
            <a:prstGeom prst="ellipse">
              <a:avLst/>
            </a:prstGeom>
            <a:solidFill>
              <a:srgbClr val="1E72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pic>
        <p:nvPicPr>
          <p:cNvPr id="538" name="Google Shape;538;p86"/>
          <p:cNvPicPr preferRelativeResize="0"/>
          <p:nvPr/>
        </p:nvPicPr>
        <p:blipFill rotWithShape="1">
          <a:blip r:embed="rId2">
            <a:alphaModFix/>
          </a:blip>
          <a:srcRect b="0" l="80" r="90" t="0"/>
          <a:stretch/>
        </p:blipFill>
        <p:spPr>
          <a:xfrm>
            <a:off x="4175021" y="923400"/>
            <a:ext cx="4867164" cy="3261251"/>
          </a:xfrm>
          <a:prstGeom prst="rect">
            <a:avLst/>
          </a:prstGeom>
          <a:noFill/>
          <a:ln>
            <a:noFill/>
          </a:ln>
        </p:spPr>
      </p:pic>
    </p:spTree>
  </p:cSld>
  <p:clrMapOvr>
    <a:masterClrMapping/>
  </p:clrMapOvr>
</p:sldLayout>
</file>

<file path=ppt/slideLayouts/slideLayout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School Product Image 1">
  <p:cSld name="CUSTOM_23_1_2">
    <p:bg>
      <p:bgPr>
        <a:solidFill>
          <a:schemeClr val="lt1"/>
        </a:solidFill>
      </p:bgPr>
    </p:bg>
    <p:spTree>
      <p:nvGrpSpPr>
        <p:cNvPr id="539" name="Shape 539"/>
        <p:cNvGrpSpPr/>
        <p:nvPr/>
      </p:nvGrpSpPr>
      <p:grpSpPr>
        <a:xfrm>
          <a:off x="0" y="0"/>
          <a:ext cx="0" cy="0"/>
          <a:chOff x="0" y="0"/>
          <a:chExt cx="0" cy="0"/>
        </a:xfrm>
      </p:grpSpPr>
      <p:sp>
        <p:nvSpPr>
          <p:cNvPr id="540" name="Google Shape;540;p87"/>
          <p:cNvSpPr/>
          <p:nvPr/>
        </p:nvSpPr>
        <p:spPr>
          <a:xfrm>
            <a:off x="5497700" y="0"/>
            <a:ext cx="3646200" cy="5143500"/>
          </a:xfrm>
          <a:prstGeom prst="rect">
            <a:avLst/>
          </a:prstGeom>
          <a:solidFill>
            <a:srgbClr val="15245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41" name="Google Shape;541;p87"/>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542" name="Google Shape;542;p87"/>
          <p:cNvSpPr txBox="1"/>
          <p:nvPr>
            <p:ph idx="1" type="body"/>
          </p:nvPr>
        </p:nvSpPr>
        <p:spPr>
          <a:xfrm>
            <a:off x="311700" y="962025"/>
            <a:ext cx="4022100" cy="3606900"/>
          </a:xfrm>
          <a:prstGeom prst="rect">
            <a:avLst/>
          </a:prstGeom>
        </p:spPr>
        <p:txBody>
          <a:bodyPr anchorCtr="0" anchor="t" bIns="91425" lIns="91425" spcFirstLastPara="1" rIns="91425" wrap="square" tIns="91425">
            <a:normAutofit/>
          </a:bodyPr>
          <a:lstStyle>
            <a:lvl1pPr indent="-342900" lvl="0" marL="457200">
              <a:lnSpc>
                <a:spcPct val="115000"/>
              </a:lnSpc>
              <a:spcBef>
                <a:spcPts val="0"/>
              </a:spcBef>
              <a:spcAft>
                <a:spcPts val="0"/>
              </a:spcAft>
              <a:buSzPts val="1800"/>
              <a:buFont typeface="Inter"/>
              <a:buChar char="●"/>
              <a:defRPr sz="1800">
                <a:latin typeface="Inter"/>
                <a:ea typeface="Inter"/>
                <a:cs typeface="Inter"/>
                <a:sym typeface="Inter"/>
              </a:defRPr>
            </a:lvl1pPr>
            <a:lvl2pPr indent="-317500" lvl="1" marL="914400">
              <a:lnSpc>
                <a:spcPct val="115000"/>
              </a:lnSpc>
              <a:spcBef>
                <a:spcPts val="0"/>
              </a:spcBef>
              <a:spcAft>
                <a:spcPts val="0"/>
              </a:spcAft>
              <a:buSzPts val="1400"/>
              <a:buFont typeface="Inter"/>
              <a:buChar char="○"/>
              <a:defRPr>
                <a:latin typeface="Inter"/>
                <a:ea typeface="Inter"/>
                <a:cs typeface="Inter"/>
                <a:sym typeface="Inter"/>
              </a:defRPr>
            </a:lvl2pPr>
            <a:lvl3pPr indent="-317500" lvl="2" marL="1371600">
              <a:lnSpc>
                <a:spcPct val="115000"/>
              </a:lnSpc>
              <a:spcBef>
                <a:spcPts val="0"/>
              </a:spcBef>
              <a:spcAft>
                <a:spcPts val="0"/>
              </a:spcAft>
              <a:buSzPts val="1400"/>
              <a:buFont typeface="Inter"/>
              <a:buChar char="■"/>
              <a:defRPr>
                <a:latin typeface="Inter"/>
                <a:ea typeface="Inter"/>
                <a:cs typeface="Inter"/>
                <a:sym typeface="Inter"/>
              </a:defRPr>
            </a:lvl3pPr>
            <a:lvl4pPr indent="-317500" lvl="3" marL="1828800">
              <a:lnSpc>
                <a:spcPct val="115000"/>
              </a:lnSpc>
              <a:spcBef>
                <a:spcPts val="0"/>
              </a:spcBef>
              <a:spcAft>
                <a:spcPts val="0"/>
              </a:spcAft>
              <a:buSzPts val="1400"/>
              <a:buFont typeface="Inter"/>
              <a:buChar char="●"/>
              <a:defRPr>
                <a:latin typeface="Inter"/>
                <a:ea typeface="Inter"/>
                <a:cs typeface="Inter"/>
                <a:sym typeface="Inter"/>
              </a:defRPr>
            </a:lvl4pPr>
            <a:lvl5pPr indent="-317500" lvl="4" marL="2286000">
              <a:lnSpc>
                <a:spcPct val="115000"/>
              </a:lnSpc>
              <a:spcBef>
                <a:spcPts val="0"/>
              </a:spcBef>
              <a:spcAft>
                <a:spcPts val="0"/>
              </a:spcAft>
              <a:buSzPts val="1400"/>
              <a:buFont typeface="Inter"/>
              <a:buChar char="○"/>
              <a:defRPr>
                <a:latin typeface="Inter"/>
                <a:ea typeface="Inter"/>
                <a:cs typeface="Inter"/>
                <a:sym typeface="Inter"/>
              </a:defRPr>
            </a:lvl5pPr>
            <a:lvl6pPr indent="-317500" lvl="5" marL="2743200">
              <a:lnSpc>
                <a:spcPct val="115000"/>
              </a:lnSpc>
              <a:spcBef>
                <a:spcPts val="0"/>
              </a:spcBef>
              <a:spcAft>
                <a:spcPts val="0"/>
              </a:spcAft>
              <a:buSzPts val="1400"/>
              <a:buFont typeface="Inter"/>
              <a:buChar char="■"/>
              <a:defRPr>
                <a:latin typeface="Inter"/>
                <a:ea typeface="Inter"/>
                <a:cs typeface="Inter"/>
                <a:sym typeface="Inter"/>
              </a:defRPr>
            </a:lvl6pPr>
            <a:lvl7pPr indent="-317500" lvl="6" marL="3200400">
              <a:lnSpc>
                <a:spcPct val="115000"/>
              </a:lnSpc>
              <a:spcBef>
                <a:spcPts val="0"/>
              </a:spcBef>
              <a:spcAft>
                <a:spcPts val="0"/>
              </a:spcAft>
              <a:buSzPts val="1400"/>
              <a:buFont typeface="Inter"/>
              <a:buChar char="●"/>
              <a:defRPr>
                <a:latin typeface="Inter"/>
                <a:ea typeface="Inter"/>
                <a:cs typeface="Inter"/>
                <a:sym typeface="Inter"/>
              </a:defRPr>
            </a:lvl7pPr>
            <a:lvl8pPr indent="-317500" lvl="7" marL="3657600">
              <a:lnSpc>
                <a:spcPct val="115000"/>
              </a:lnSpc>
              <a:spcBef>
                <a:spcPts val="0"/>
              </a:spcBef>
              <a:spcAft>
                <a:spcPts val="0"/>
              </a:spcAft>
              <a:buSzPts val="1400"/>
              <a:buFont typeface="Inter"/>
              <a:buChar char="○"/>
              <a:defRPr>
                <a:latin typeface="Inter"/>
                <a:ea typeface="Inter"/>
                <a:cs typeface="Inter"/>
                <a:sym typeface="Inter"/>
              </a:defRPr>
            </a:lvl8pPr>
            <a:lvl9pPr indent="-317500" lvl="8" marL="4114800">
              <a:lnSpc>
                <a:spcPct val="115000"/>
              </a:lnSpc>
              <a:spcBef>
                <a:spcPts val="0"/>
              </a:spcBef>
              <a:spcAft>
                <a:spcPts val="0"/>
              </a:spcAft>
              <a:buSzPts val="1400"/>
              <a:buFont typeface="Inter"/>
              <a:buChar char="■"/>
              <a:defRPr>
                <a:latin typeface="Inter"/>
                <a:ea typeface="Inter"/>
                <a:cs typeface="Inter"/>
                <a:sym typeface="Inter"/>
              </a:defRPr>
            </a:lvl9pPr>
          </a:lstStyle>
          <a:p/>
        </p:txBody>
      </p:sp>
      <p:grpSp>
        <p:nvGrpSpPr>
          <p:cNvPr id="543" name="Google Shape;543;p87"/>
          <p:cNvGrpSpPr/>
          <p:nvPr/>
        </p:nvGrpSpPr>
        <p:grpSpPr>
          <a:xfrm>
            <a:off x="6131079" y="3359043"/>
            <a:ext cx="4139247" cy="2820837"/>
            <a:chOff x="8260016" y="4838690"/>
            <a:chExt cx="883982" cy="602421"/>
          </a:xfrm>
        </p:grpSpPr>
        <p:sp>
          <p:nvSpPr>
            <p:cNvPr id="544" name="Google Shape;544;p87"/>
            <p:cNvSpPr/>
            <p:nvPr/>
          </p:nvSpPr>
          <p:spPr>
            <a:xfrm>
              <a:off x="8588999" y="4838690"/>
              <a:ext cx="555000" cy="555000"/>
            </a:xfrm>
            <a:prstGeom prst="ellipse">
              <a:avLst/>
            </a:prstGeom>
            <a:solidFill>
              <a:srgbClr val="2986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45" name="Google Shape;545;p87"/>
            <p:cNvSpPr/>
            <p:nvPr/>
          </p:nvSpPr>
          <p:spPr>
            <a:xfrm>
              <a:off x="8260016" y="4985711"/>
              <a:ext cx="455400" cy="455400"/>
            </a:xfrm>
            <a:prstGeom prst="ellipse">
              <a:avLst/>
            </a:prstGeom>
            <a:solidFill>
              <a:srgbClr val="2986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pic>
        <p:nvPicPr>
          <p:cNvPr id="546" name="Google Shape;546;p87"/>
          <p:cNvPicPr preferRelativeResize="0"/>
          <p:nvPr/>
        </p:nvPicPr>
        <p:blipFill rotWithShape="1">
          <a:blip r:embed="rId2">
            <a:alphaModFix/>
          </a:blip>
          <a:srcRect b="0" l="80" r="90" t="0"/>
          <a:stretch/>
        </p:blipFill>
        <p:spPr>
          <a:xfrm>
            <a:off x="4175021" y="923400"/>
            <a:ext cx="4867164" cy="3261251"/>
          </a:xfrm>
          <a:prstGeom prst="rect">
            <a:avLst/>
          </a:prstGeom>
          <a:noFill/>
          <a:ln>
            <a:noFill/>
          </a:ln>
        </p:spPr>
      </p:pic>
    </p:spTree>
  </p:cSld>
  <p:clrMapOvr>
    <a:masterClrMapping/>
  </p:clrMapOvr>
</p:sldLayout>
</file>

<file path=ppt/slideLayouts/slideLayout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Tuition Product Image 1">
  <p:cSld name="CUSTOM_23_1_2_1">
    <p:bg>
      <p:bgPr>
        <a:solidFill>
          <a:schemeClr val="lt1"/>
        </a:solidFill>
      </p:bgPr>
    </p:bg>
    <p:spTree>
      <p:nvGrpSpPr>
        <p:cNvPr id="547" name="Shape 547"/>
        <p:cNvGrpSpPr/>
        <p:nvPr/>
      </p:nvGrpSpPr>
      <p:grpSpPr>
        <a:xfrm>
          <a:off x="0" y="0"/>
          <a:ext cx="0" cy="0"/>
          <a:chOff x="0" y="0"/>
          <a:chExt cx="0" cy="0"/>
        </a:xfrm>
      </p:grpSpPr>
      <p:sp>
        <p:nvSpPr>
          <p:cNvPr id="548" name="Google Shape;548;p88"/>
          <p:cNvSpPr/>
          <p:nvPr/>
        </p:nvSpPr>
        <p:spPr>
          <a:xfrm>
            <a:off x="5497700" y="0"/>
            <a:ext cx="3646200" cy="5143500"/>
          </a:xfrm>
          <a:prstGeom prst="rect">
            <a:avLst/>
          </a:prstGeom>
          <a:solidFill>
            <a:srgbClr val="184BC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49" name="Google Shape;549;p88"/>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550" name="Google Shape;550;p88"/>
          <p:cNvSpPr txBox="1"/>
          <p:nvPr>
            <p:ph idx="1" type="body"/>
          </p:nvPr>
        </p:nvSpPr>
        <p:spPr>
          <a:xfrm>
            <a:off x="311700" y="962025"/>
            <a:ext cx="4022100" cy="3606900"/>
          </a:xfrm>
          <a:prstGeom prst="rect">
            <a:avLst/>
          </a:prstGeom>
        </p:spPr>
        <p:txBody>
          <a:bodyPr anchorCtr="0" anchor="t" bIns="91425" lIns="91425" spcFirstLastPara="1" rIns="91425" wrap="square" tIns="91425">
            <a:normAutofit/>
          </a:bodyPr>
          <a:lstStyle>
            <a:lvl1pPr indent="-342900" lvl="0" marL="457200">
              <a:lnSpc>
                <a:spcPct val="115000"/>
              </a:lnSpc>
              <a:spcBef>
                <a:spcPts val="0"/>
              </a:spcBef>
              <a:spcAft>
                <a:spcPts val="0"/>
              </a:spcAft>
              <a:buSzPts val="1800"/>
              <a:buFont typeface="Inter"/>
              <a:buChar char="●"/>
              <a:defRPr sz="1800">
                <a:latin typeface="Inter"/>
                <a:ea typeface="Inter"/>
                <a:cs typeface="Inter"/>
                <a:sym typeface="Inter"/>
              </a:defRPr>
            </a:lvl1pPr>
            <a:lvl2pPr indent="-317500" lvl="1" marL="914400">
              <a:lnSpc>
                <a:spcPct val="115000"/>
              </a:lnSpc>
              <a:spcBef>
                <a:spcPts val="0"/>
              </a:spcBef>
              <a:spcAft>
                <a:spcPts val="0"/>
              </a:spcAft>
              <a:buSzPts val="1400"/>
              <a:buFont typeface="Inter"/>
              <a:buChar char="○"/>
              <a:defRPr>
                <a:latin typeface="Inter"/>
                <a:ea typeface="Inter"/>
                <a:cs typeface="Inter"/>
                <a:sym typeface="Inter"/>
              </a:defRPr>
            </a:lvl2pPr>
            <a:lvl3pPr indent="-317500" lvl="2" marL="1371600">
              <a:lnSpc>
                <a:spcPct val="115000"/>
              </a:lnSpc>
              <a:spcBef>
                <a:spcPts val="0"/>
              </a:spcBef>
              <a:spcAft>
                <a:spcPts val="0"/>
              </a:spcAft>
              <a:buSzPts val="1400"/>
              <a:buFont typeface="Inter"/>
              <a:buChar char="■"/>
              <a:defRPr>
                <a:latin typeface="Inter"/>
                <a:ea typeface="Inter"/>
                <a:cs typeface="Inter"/>
                <a:sym typeface="Inter"/>
              </a:defRPr>
            </a:lvl3pPr>
            <a:lvl4pPr indent="-317500" lvl="3" marL="1828800">
              <a:lnSpc>
                <a:spcPct val="115000"/>
              </a:lnSpc>
              <a:spcBef>
                <a:spcPts val="0"/>
              </a:spcBef>
              <a:spcAft>
                <a:spcPts val="0"/>
              </a:spcAft>
              <a:buSzPts val="1400"/>
              <a:buFont typeface="Inter"/>
              <a:buChar char="●"/>
              <a:defRPr>
                <a:latin typeface="Inter"/>
                <a:ea typeface="Inter"/>
                <a:cs typeface="Inter"/>
                <a:sym typeface="Inter"/>
              </a:defRPr>
            </a:lvl4pPr>
            <a:lvl5pPr indent="-317500" lvl="4" marL="2286000">
              <a:lnSpc>
                <a:spcPct val="115000"/>
              </a:lnSpc>
              <a:spcBef>
                <a:spcPts val="0"/>
              </a:spcBef>
              <a:spcAft>
                <a:spcPts val="0"/>
              </a:spcAft>
              <a:buSzPts val="1400"/>
              <a:buFont typeface="Inter"/>
              <a:buChar char="○"/>
              <a:defRPr>
                <a:latin typeface="Inter"/>
                <a:ea typeface="Inter"/>
                <a:cs typeface="Inter"/>
                <a:sym typeface="Inter"/>
              </a:defRPr>
            </a:lvl5pPr>
            <a:lvl6pPr indent="-317500" lvl="5" marL="2743200">
              <a:lnSpc>
                <a:spcPct val="115000"/>
              </a:lnSpc>
              <a:spcBef>
                <a:spcPts val="0"/>
              </a:spcBef>
              <a:spcAft>
                <a:spcPts val="0"/>
              </a:spcAft>
              <a:buSzPts val="1400"/>
              <a:buFont typeface="Inter"/>
              <a:buChar char="■"/>
              <a:defRPr>
                <a:latin typeface="Inter"/>
                <a:ea typeface="Inter"/>
                <a:cs typeface="Inter"/>
                <a:sym typeface="Inter"/>
              </a:defRPr>
            </a:lvl6pPr>
            <a:lvl7pPr indent="-317500" lvl="6" marL="3200400">
              <a:lnSpc>
                <a:spcPct val="115000"/>
              </a:lnSpc>
              <a:spcBef>
                <a:spcPts val="0"/>
              </a:spcBef>
              <a:spcAft>
                <a:spcPts val="0"/>
              </a:spcAft>
              <a:buSzPts val="1400"/>
              <a:buFont typeface="Inter"/>
              <a:buChar char="●"/>
              <a:defRPr>
                <a:latin typeface="Inter"/>
                <a:ea typeface="Inter"/>
                <a:cs typeface="Inter"/>
                <a:sym typeface="Inter"/>
              </a:defRPr>
            </a:lvl7pPr>
            <a:lvl8pPr indent="-317500" lvl="7" marL="3657600">
              <a:lnSpc>
                <a:spcPct val="115000"/>
              </a:lnSpc>
              <a:spcBef>
                <a:spcPts val="0"/>
              </a:spcBef>
              <a:spcAft>
                <a:spcPts val="0"/>
              </a:spcAft>
              <a:buSzPts val="1400"/>
              <a:buFont typeface="Inter"/>
              <a:buChar char="○"/>
              <a:defRPr>
                <a:latin typeface="Inter"/>
                <a:ea typeface="Inter"/>
                <a:cs typeface="Inter"/>
                <a:sym typeface="Inter"/>
              </a:defRPr>
            </a:lvl8pPr>
            <a:lvl9pPr indent="-317500" lvl="8" marL="4114800">
              <a:lnSpc>
                <a:spcPct val="115000"/>
              </a:lnSpc>
              <a:spcBef>
                <a:spcPts val="0"/>
              </a:spcBef>
              <a:spcAft>
                <a:spcPts val="0"/>
              </a:spcAft>
              <a:buSzPts val="1400"/>
              <a:buFont typeface="Inter"/>
              <a:buChar char="■"/>
              <a:defRPr>
                <a:latin typeface="Inter"/>
                <a:ea typeface="Inter"/>
                <a:cs typeface="Inter"/>
                <a:sym typeface="Inter"/>
              </a:defRPr>
            </a:lvl9pPr>
          </a:lstStyle>
          <a:p/>
        </p:txBody>
      </p:sp>
      <p:grpSp>
        <p:nvGrpSpPr>
          <p:cNvPr id="551" name="Google Shape;551;p88"/>
          <p:cNvGrpSpPr/>
          <p:nvPr/>
        </p:nvGrpSpPr>
        <p:grpSpPr>
          <a:xfrm>
            <a:off x="6131079" y="3359043"/>
            <a:ext cx="4139247" cy="2820837"/>
            <a:chOff x="8260016" y="4838690"/>
            <a:chExt cx="883982" cy="602421"/>
          </a:xfrm>
        </p:grpSpPr>
        <p:sp>
          <p:nvSpPr>
            <p:cNvPr id="552" name="Google Shape;552;p88"/>
            <p:cNvSpPr/>
            <p:nvPr/>
          </p:nvSpPr>
          <p:spPr>
            <a:xfrm>
              <a:off x="8588999" y="4838690"/>
              <a:ext cx="555000" cy="555000"/>
            </a:xfrm>
            <a:prstGeom prst="ellipse">
              <a:avLst/>
            </a:prstGeom>
            <a:solidFill>
              <a:srgbClr val="2986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53" name="Google Shape;553;p88"/>
            <p:cNvSpPr/>
            <p:nvPr/>
          </p:nvSpPr>
          <p:spPr>
            <a:xfrm>
              <a:off x="8260016" y="4985711"/>
              <a:ext cx="455400" cy="455400"/>
            </a:xfrm>
            <a:prstGeom prst="ellipse">
              <a:avLst/>
            </a:prstGeom>
            <a:solidFill>
              <a:srgbClr val="2986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pic>
        <p:nvPicPr>
          <p:cNvPr id="554" name="Google Shape;554;p88"/>
          <p:cNvPicPr preferRelativeResize="0"/>
          <p:nvPr/>
        </p:nvPicPr>
        <p:blipFill rotWithShape="1">
          <a:blip r:embed="rId2">
            <a:alphaModFix/>
          </a:blip>
          <a:srcRect b="0" l="80" r="90" t="0"/>
          <a:stretch/>
        </p:blipFill>
        <p:spPr>
          <a:xfrm>
            <a:off x="4175021" y="923400"/>
            <a:ext cx="4867164" cy="3261251"/>
          </a:xfrm>
          <a:prstGeom prst="rect">
            <a:avLst/>
          </a:prstGeom>
          <a:noFill/>
          <a:ln>
            <a:noFill/>
          </a:ln>
        </p:spPr>
      </p:pic>
    </p:spTree>
  </p:cSld>
  <p:clrMapOvr>
    <a:masterClrMapping/>
  </p:clrMapOvr>
</p:sldLayout>
</file>

<file path=ppt/slideLayouts/slideLayout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roduct Image 3">
  <p:cSld name="CUSTOM_23_1_1">
    <p:bg>
      <p:bgPr>
        <a:solidFill>
          <a:schemeClr val="lt1"/>
        </a:solidFill>
      </p:bgPr>
    </p:bg>
    <p:spTree>
      <p:nvGrpSpPr>
        <p:cNvPr id="555" name="Shape 555"/>
        <p:cNvGrpSpPr/>
        <p:nvPr/>
      </p:nvGrpSpPr>
      <p:grpSpPr>
        <a:xfrm>
          <a:off x="0" y="0"/>
          <a:ext cx="0" cy="0"/>
          <a:chOff x="0" y="0"/>
          <a:chExt cx="0" cy="0"/>
        </a:xfrm>
      </p:grpSpPr>
      <p:sp>
        <p:nvSpPr>
          <p:cNvPr id="556" name="Google Shape;556;p89"/>
          <p:cNvSpPr/>
          <p:nvPr/>
        </p:nvSpPr>
        <p:spPr>
          <a:xfrm>
            <a:off x="5497700" y="0"/>
            <a:ext cx="3646200" cy="5143500"/>
          </a:xfrm>
          <a:prstGeom prst="rect">
            <a:avLst/>
          </a:prstGeom>
          <a:solidFill>
            <a:srgbClr val="A497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57" name="Google Shape;557;p89"/>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558" name="Google Shape;558;p89"/>
          <p:cNvSpPr txBox="1"/>
          <p:nvPr>
            <p:ph idx="1" type="body"/>
          </p:nvPr>
        </p:nvSpPr>
        <p:spPr>
          <a:xfrm>
            <a:off x="311700" y="962025"/>
            <a:ext cx="4022100" cy="3606900"/>
          </a:xfrm>
          <a:prstGeom prst="rect">
            <a:avLst/>
          </a:prstGeom>
        </p:spPr>
        <p:txBody>
          <a:bodyPr anchorCtr="0" anchor="t" bIns="91425" lIns="91425" spcFirstLastPara="1" rIns="91425" wrap="square" tIns="91425">
            <a:normAutofit/>
          </a:bodyPr>
          <a:lstStyle>
            <a:lvl1pPr indent="-342900" lvl="0" marL="457200">
              <a:lnSpc>
                <a:spcPct val="115000"/>
              </a:lnSpc>
              <a:spcBef>
                <a:spcPts val="0"/>
              </a:spcBef>
              <a:spcAft>
                <a:spcPts val="0"/>
              </a:spcAft>
              <a:buSzPts val="1800"/>
              <a:buFont typeface="Inter"/>
              <a:buChar char="●"/>
              <a:defRPr sz="1800">
                <a:latin typeface="Inter"/>
                <a:ea typeface="Inter"/>
                <a:cs typeface="Inter"/>
                <a:sym typeface="Inter"/>
              </a:defRPr>
            </a:lvl1pPr>
            <a:lvl2pPr indent="-317500" lvl="1" marL="914400">
              <a:lnSpc>
                <a:spcPct val="115000"/>
              </a:lnSpc>
              <a:spcBef>
                <a:spcPts val="0"/>
              </a:spcBef>
              <a:spcAft>
                <a:spcPts val="0"/>
              </a:spcAft>
              <a:buSzPts val="1400"/>
              <a:buFont typeface="Inter"/>
              <a:buChar char="○"/>
              <a:defRPr>
                <a:latin typeface="Inter"/>
                <a:ea typeface="Inter"/>
                <a:cs typeface="Inter"/>
                <a:sym typeface="Inter"/>
              </a:defRPr>
            </a:lvl2pPr>
            <a:lvl3pPr indent="-317500" lvl="2" marL="1371600">
              <a:lnSpc>
                <a:spcPct val="115000"/>
              </a:lnSpc>
              <a:spcBef>
                <a:spcPts val="0"/>
              </a:spcBef>
              <a:spcAft>
                <a:spcPts val="0"/>
              </a:spcAft>
              <a:buSzPts val="1400"/>
              <a:buFont typeface="Inter"/>
              <a:buChar char="■"/>
              <a:defRPr>
                <a:latin typeface="Inter"/>
                <a:ea typeface="Inter"/>
                <a:cs typeface="Inter"/>
                <a:sym typeface="Inter"/>
              </a:defRPr>
            </a:lvl3pPr>
            <a:lvl4pPr indent="-317500" lvl="3" marL="1828800">
              <a:lnSpc>
                <a:spcPct val="115000"/>
              </a:lnSpc>
              <a:spcBef>
                <a:spcPts val="0"/>
              </a:spcBef>
              <a:spcAft>
                <a:spcPts val="0"/>
              </a:spcAft>
              <a:buSzPts val="1400"/>
              <a:buFont typeface="Inter"/>
              <a:buChar char="●"/>
              <a:defRPr>
                <a:latin typeface="Inter"/>
                <a:ea typeface="Inter"/>
                <a:cs typeface="Inter"/>
                <a:sym typeface="Inter"/>
              </a:defRPr>
            </a:lvl4pPr>
            <a:lvl5pPr indent="-317500" lvl="4" marL="2286000">
              <a:lnSpc>
                <a:spcPct val="115000"/>
              </a:lnSpc>
              <a:spcBef>
                <a:spcPts val="0"/>
              </a:spcBef>
              <a:spcAft>
                <a:spcPts val="0"/>
              </a:spcAft>
              <a:buSzPts val="1400"/>
              <a:buFont typeface="Inter"/>
              <a:buChar char="○"/>
              <a:defRPr>
                <a:latin typeface="Inter"/>
                <a:ea typeface="Inter"/>
                <a:cs typeface="Inter"/>
                <a:sym typeface="Inter"/>
              </a:defRPr>
            </a:lvl5pPr>
            <a:lvl6pPr indent="-317500" lvl="5" marL="2743200">
              <a:lnSpc>
                <a:spcPct val="115000"/>
              </a:lnSpc>
              <a:spcBef>
                <a:spcPts val="0"/>
              </a:spcBef>
              <a:spcAft>
                <a:spcPts val="0"/>
              </a:spcAft>
              <a:buSzPts val="1400"/>
              <a:buFont typeface="Inter"/>
              <a:buChar char="■"/>
              <a:defRPr>
                <a:latin typeface="Inter"/>
                <a:ea typeface="Inter"/>
                <a:cs typeface="Inter"/>
                <a:sym typeface="Inter"/>
              </a:defRPr>
            </a:lvl6pPr>
            <a:lvl7pPr indent="-317500" lvl="6" marL="3200400">
              <a:lnSpc>
                <a:spcPct val="115000"/>
              </a:lnSpc>
              <a:spcBef>
                <a:spcPts val="0"/>
              </a:spcBef>
              <a:spcAft>
                <a:spcPts val="0"/>
              </a:spcAft>
              <a:buSzPts val="1400"/>
              <a:buFont typeface="Inter"/>
              <a:buChar char="●"/>
              <a:defRPr>
                <a:latin typeface="Inter"/>
                <a:ea typeface="Inter"/>
                <a:cs typeface="Inter"/>
                <a:sym typeface="Inter"/>
              </a:defRPr>
            </a:lvl7pPr>
            <a:lvl8pPr indent="-317500" lvl="7" marL="3657600">
              <a:lnSpc>
                <a:spcPct val="115000"/>
              </a:lnSpc>
              <a:spcBef>
                <a:spcPts val="0"/>
              </a:spcBef>
              <a:spcAft>
                <a:spcPts val="0"/>
              </a:spcAft>
              <a:buSzPts val="1400"/>
              <a:buFont typeface="Inter"/>
              <a:buChar char="○"/>
              <a:defRPr>
                <a:latin typeface="Inter"/>
                <a:ea typeface="Inter"/>
                <a:cs typeface="Inter"/>
                <a:sym typeface="Inter"/>
              </a:defRPr>
            </a:lvl8pPr>
            <a:lvl9pPr indent="-317500" lvl="8" marL="4114800">
              <a:lnSpc>
                <a:spcPct val="115000"/>
              </a:lnSpc>
              <a:spcBef>
                <a:spcPts val="0"/>
              </a:spcBef>
              <a:spcAft>
                <a:spcPts val="0"/>
              </a:spcAft>
              <a:buSzPts val="1400"/>
              <a:buFont typeface="Inter"/>
              <a:buChar char="■"/>
              <a:defRPr>
                <a:latin typeface="Inter"/>
                <a:ea typeface="Inter"/>
                <a:cs typeface="Inter"/>
                <a:sym typeface="Inter"/>
              </a:defRPr>
            </a:lvl9pPr>
          </a:lstStyle>
          <a:p/>
        </p:txBody>
      </p:sp>
      <p:grpSp>
        <p:nvGrpSpPr>
          <p:cNvPr id="559" name="Google Shape;559;p89"/>
          <p:cNvGrpSpPr/>
          <p:nvPr/>
        </p:nvGrpSpPr>
        <p:grpSpPr>
          <a:xfrm>
            <a:off x="6131079" y="3359043"/>
            <a:ext cx="4139247" cy="2820837"/>
            <a:chOff x="8260016" y="4838690"/>
            <a:chExt cx="883982" cy="602421"/>
          </a:xfrm>
        </p:grpSpPr>
        <p:sp>
          <p:nvSpPr>
            <p:cNvPr id="560" name="Google Shape;560;p89"/>
            <p:cNvSpPr/>
            <p:nvPr/>
          </p:nvSpPr>
          <p:spPr>
            <a:xfrm>
              <a:off x="8588999" y="4838690"/>
              <a:ext cx="555000" cy="555000"/>
            </a:xfrm>
            <a:prstGeom prst="ellipse">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61" name="Google Shape;561;p89"/>
            <p:cNvSpPr/>
            <p:nvPr/>
          </p:nvSpPr>
          <p:spPr>
            <a:xfrm>
              <a:off x="8260016" y="4985711"/>
              <a:ext cx="455400" cy="455400"/>
            </a:xfrm>
            <a:prstGeom prst="ellipse">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pic>
        <p:nvPicPr>
          <p:cNvPr id="562" name="Google Shape;562;p89"/>
          <p:cNvPicPr preferRelativeResize="0"/>
          <p:nvPr/>
        </p:nvPicPr>
        <p:blipFill rotWithShape="1">
          <a:blip r:embed="rId2">
            <a:alphaModFix/>
          </a:blip>
          <a:srcRect b="0" l="80" r="90" t="0"/>
          <a:stretch/>
        </p:blipFill>
        <p:spPr>
          <a:xfrm>
            <a:off x="4175021" y="923400"/>
            <a:ext cx="4867164" cy="3261251"/>
          </a:xfrm>
          <a:prstGeom prst="rect">
            <a:avLst/>
          </a:prstGeom>
          <a:noFill/>
          <a:ln>
            <a:noFill/>
          </a:ln>
        </p:spPr>
      </p:pic>
    </p:spTree>
  </p:cSld>
  <p:clrMapOvr>
    <a:masterClrMapping/>
  </p:clrMapOvr>
</p:sldLayout>
</file>

<file path=ppt/slideLayouts/slideLayout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Home Product Image 4">
  <p:cSld name="CUSTOM_24">
    <p:spTree>
      <p:nvGrpSpPr>
        <p:cNvPr id="563" name="Shape 563"/>
        <p:cNvGrpSpPr/>
        <p:nvPr/>
      </p:nvGrpSpPr>
      <p:grpSpPr>
        <a:xfrm>
          <a:off x="0" y="0"/>
          <a:ext cx="0" cy="0"/>
          <a:chOff x="0" y="0"/>
          <a:chExt cx="0" cy="0"/>
        </a:xfrm>
      </p:grpSpPr>
      <p:sp>
        <p:nvSpPr>
          <p:cNvPr id="564" name="Google Shape;564;p90"/>
          <p:cNvSpPr txBox="1"/>
          <p:nvPr>
            <p:ph type="title"/>
          </p:nvPr>
        </p:nvSpPr>
        <p:spPr>
          <a:xfrm>
            <a:off x="4819975" y="445025"/>
            <a:ext cx="40122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565" name="Google Shape;565;p90"/>
          <p:cNvSpPr/>
          <p:nvPr/>
        </p:nvSpPr>
        <p:spPr>
          <a:xfrm>
            <a:off x="211575" y="193450"/>
            <a:ext cx="4363200" cy="4747800"/>
          </a:xfrm>
          <a:prstGeom prst="roundRect">
            <a:avLst>
              <a:gd fmla="val 4198" name="adj"/>
            </a:avLst>
          </a:prstGeom>
          <a:solidFill>
            <a:srgbClr val="2986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566" name="Google Shape;566;p90"/>
          <p:cNvPicPr preferRelativeResize="0"/>
          <p:nvPr/>
        </p:nvPicPr>
        <p:blipFill rotWithShape="1">
          <a:blip r:embed="rId2">
            <a:alphaModFix/>
          </a:blip>
          <a:srcRect b="0" l="80" r="80" t="0"/>
          <a:stretch/>
        </p:blipFill>
        <p:spPr>
          <a:xfrm>
            <a:off x="387025" y="1209800"/>
            <a:ext cx="4012329" cy="2688447"/>
          </a:xfrm>
          <a:prstGeom prst="rect">
            <a:avLst/>
          </a:prstGeom>
          <a:noFill/>
          <a:ln>
            <a:noFill/>
          </a:ln>
        </p:spPr>
      </p:pic>
      <p:sp>
        <p:nvSpPr>
          <p:cNvPr id="567" name="Google Shape;567;p90"/>
          <p:cNvSpPr txBox="1"/>
          <p:nvPr>
            <p:ph idx="1" type="body"/>
          </p:nvPr>
        </p:nvSpPr>
        <p:spPr>
          <a:xfrm>
            <a:off x="4819975" y="933450"/>
            <a:ext cx="4022100" cy="3924300"/>
          </a:xfrm>
          <a:prstGeom prst="rect">
            <a:avLst/>
          </a:prstGeom>
        </p:spPr>
        <p:txBody>
          <a:bodyPr anchorCtr="0" anchor="t" bIns="91425" lIns="91425" spcFirstLastPara="1" rIns="91425" wrap="square" tIns="91425">
            <a:normAutofit/>
          </a:bodyPr>
          <a:lstStyle>
            <a:lvl1pPr indent="-342900" lvl="0" marL="457200">
              <a:lnSpc>
                <a:spcPct val="115000"/>
              </a:lnSpc>
              <a:spcBef>
                <a:spcPts val="0"/>
              </a:spcBef>
              <a:spcAft>
                <a:spcPts val="0"/>
              </a:spcAft>
              <a:buSzPts val="1800"/>
              <a:buFont typeface="Inter"/>
              <a:buChar char="●"/>
              <a:defRPr sz="1800">
                <a:latin typeface="Inter"/>
                <a:ea typeface="Inter"/>
                <a:cs typeface="Inter"/>
                <a:sym typeface="Inter"/>
              </a:defRPr>
            </a:lvl1pPr>
            <a:lvl2pPr indent="-317500" lvl="1" marL="914400">
              <a:lnSpc>
                <a:spcPct val="115000"/>
              </a:lnSpc>
              <a:spcBef>
                <a:spcPts val="0"/>
              </a:spcBef>
              <a:spcAft>
                <a:spcPts val="0"/>
              </a:spcAft>
              <a:buSzPts val="1400"/>
              <a:buFont typeface="Inter"/>
              <a:buChar char="○"/>
              <a:defRPr>
                <a:latin typeface="Inter"/>
                <a:ea typeface="Inter"/>
                <a:cs typeface="Inter"/>
                <a:sym typeface="Inter"/>
              </a:defRPr>
            </a:lvl2pPr>
            <a:lvl3pPr indent="-317500" lvl="2" marL="1371600">
              <a:lnSpc>
                <a:spcPct val="115000"/>
              </a:lnSpc>
              <a:spcBef>
                <a:spcPts val="0"/>
              </a:spcBef>
              <a:spcAft>
                <a:spcPts val="0"/>
              </a:spcAft>
              <a:buSzPts val="1400"/>
              <a:buFont typeface="Inter"/>
              <a:buChar char="■"/>
              <a:defRPr>
                <a:latin typeface="Inter"/>
                <a:ea typeface="Inter"/>
                <a:cs typeface="Inter"/>
                <a:sym typeface="Inter"/>
              </a:defRPr>
            </a:lvl3pPr>
            <a:lvl4pPr indent="-317500" lvl="3" marL="1828800">
              <a:lnSpc>
                <a:spcPct val="115000"/>
              </a:lnSpc>
              <a:spcBef>
                <a:spcPts val="0"/>
              </a:spcBef>
              <a:spcAft>
                <a:spcPts val="0"/>
              </a:spcAft>
              <a:buSzPts val="1400"/>
              <a:buFont typeface="Inter"/>
              <a:buChar char="●"/>
              <a:defRPr>
                <a:latin typeface="Inter"/>
                <a:ea typeface="Inter"/>
                <a:cs typeface="Inter"/>
                <a:sym typeface="Inter"/>
              </a:defRPr>
            </a:lvl4pPr>
            <a:lvl5pPr indent="-317500" lvl="4" marL="2286000">
              <a:lnSpc>
                <a:spcPct val="115000"/>
              </a:lnSpc>
              <a:spcBef>
                <a:spcPts val="0"/>
              </a:spcBef>
              <a:spcAft>
                <a:spcPts val="0"/>
              </a:spcAft>
              <a:buSzPts val="1400"/>
              <a:buFont typeface="Inter"/>
              <a:buChar char="○"/>
              <a:defRPr>
                <a:latin typeface="Inter"/>
                <a:ea typeface="Inter"/>
                <a:cs typeface="Inter"/>
                <a:sym typeface="Inter"/>
              </a:defRPr>
            </a:lvl5pPr>
            <a:lvl6pPr indent="-317500" lvl="5" marL="2743200">
              <a:lnSpc>
                <a:spcPct val="115000"/>
              </a:lnSpc>
              <a:spcBef>
                <a:spcPts val="0"/>
              </a:spcBef>
              <a:spcAft>
                <a:spcPts val="0"/>
              </a:spcAft>
              <a:buSzPts val="1400"/>
              <a:buFont typeface="Inter"/>
              <a:buChar char="■"/>
              <a:defRPr>
                <a:latin typeface="Inter"/>
                <a:ea typeface="Inter"/>
                <a:cs typeface="Inter"/>
                <a:sym typeface="Inter"/>
              </a:defRPr>
            </a:lvl6pPr>
            <a:lvl7pPr indent="-317500" lvl="6" marL="3200400">
              <a:lnSpc>
                <a:spcPct val="115000"/>
              </a:lnSpc>
              <a:spcBef>
                <a:spcPts val="0"/>
              </a:spcBef>
              <a:spcAft>
                <a:spcPts val="0"/>
              </a:spcAft>
              <a:buSzPts val="1400"/>
              <a:buFont typeface="Inter"/>
              <a:buChar char="●"/>
              <a:defRPr>
                <a:latin typeface="Inter"/>
                <a:ea typeface="Inter"/>
                <a:cs typeface="Inter"/>
                <a:sym typeface="Inter"/>
              </a:defRPr>
            </a:lvl7pPr>
            <a:lvl8pPr indent="-317500" lvl="7" marL="3657600">
              <a:lnSpc>
                <a:spcPct val="115000"/>
              </a:lnSpc>
              <a:spcBef>
                <a:spcPts val="0"/>
              </a:spcBef>
              <a:spcAft>
                <a:spcPts val="0"/>
              </a:spcAft>
              <a:buSzPts val="1400"/>
              <a:buFont typeface="Inter"/>
              <a:buChar char="○"/>
              <a:defRPr>
                <a:latin typeface="Inter"/>
                <a:ea typeface="Inter"/>
                <a:cs typeface="Inter"/>
                <a:sym typeface="Inter"/>
              </a:defRPr>
            </a:lvl8pPr>
            <a:lvl9pPr indent="-317500" lvl="8" marL="4114800">
              <a:lnSpc>
                <a:spcPct val="115000"/>
              </a:lnSpc>
              <a:spcBef>
                <a:spcPts val="0"/>
              </a:spcBef>
              <a:spcAft>
                <a:spcPts val="0"/>
              </a:spcAft>
              <a:buSzPts val="1400"/>
              <a:buFont typeface="Inter"/>
              <a:buChar char="■"/>
              <a:defRPr>
                <a:latin typeface="Inter"/>
                <a:ea typeface="Inter"/>
                <a:cs typeface="Inter"/>
                <a:sym typeface="Inter"/>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Learning Title Page 3">
  <p:cSld name="CUSTOM_2">
    <p:bg>
      <p:bgPr>
        <a:solidFill>
          <a:schemeClr val="lt2"/>
        </a:solidFill>
      </p:bgPr>
    </p:bg>
    <p:spTree>
      <p:nvGrpSpPr>
        <p:cNvPr id="70" name="Shape 70"/>
        <p:cNvGrpSpPr/>
        <p:nvPr/>
      </p:nvGrpSpPr>
      <p:grpSpPr>
        <a:xfrm>
          <a:off x="0" y="0"/>
          <a:ext cx="0" cy="0"/>
          <a:chOff x="0" y="0"/>
          <a:chExt cx="0" cy="0"/>
        </a:xfrm>
      </p:grpSpPr>
      <p:pic>
        <p:nvPicPr>
          <p:cNvPr id="71" name="Google Shape;71;p10"/>
          <p:cNvPicPr preferRelativeResize="0"/>
          <p:nvPr/>
        </p:nvPicPr>
        <p:blipFill rotWithShape="1">
          <a:blip r:embed="rId2">
            <a:alphaModFix/>
          </a:blip>
          <a:srcRect b="5920" l="-649" r="6576" t="-5920"/>
          <a:stretch/>
        </p:blipFill>
        <p:spPr>
          <a:xfrm>
            <a:off x="865700" y="-576300"/>
            <a:ext cx="9345925" cy="6471124"/>
          </a:xfrm>
          <a:prstGeom prst="rect">
            <a:avLst/>
          </a:prstGeom>
          <a:noFill/>
          <a:ln>
            <a:noFill/>
          </a:ln>
        </p:spPr>
      </p:pic>
      <p:sp>
        <p:nvSpPr>
          <p:cNvPr id="72" name="Google Shape;72;p10"/>
          <p:cNvSpPr/>
          <p:nvPr/>
        </p:nvSpPr>
        <p:spPr>
          <a:xfrm>
            <a:off x="450000" y="976200"/>
            <a:ext cx="3631800" cy="36318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3" name="Google Shape;73;p10"/>
          <p:cNvSpPr/>
          <p:nvPr/>
        </p:nvSpPr>
        <p:spPr>
          <a:xfrm>
            <a:off x="2452200" y="2854625"/>
            <a:ext cx="3504300" cy="35043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4" name="Google Shape;74;p10"/>
          <p:cNvSpPr/>
          <p:nvPr/>
        </p:nvSpPr>
        <p:spPr>
          <a:xfrm>
            <a:off x="304025" y="-179550"/>
            <a:ext cx="1938600" cy="19386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5" name="Google Shape;75;p10"/>
          <p:cNvSpPr/>
          <p:nvPr/>
        </p:nvSpPr>
        <p:spPr>
          <a:xfrm>
            <a:off x="928025" y="3968400"/>
            <a:ext cx="1899000" cy="12687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76" name="Google Shape;76;p10"/>
          <p:cNvSpPr txBox="1"/>
          <p:nvPr>
            <p:ph type="ctrTitle"/>
          </p:nvPr>
        </p:nvSpPr>
        <p:spPr>
          <a:xfrm>
            <a:off x="311675" y="2991925"/>
            <a:ext cx="4515300" cy="1175100"/>
          </a:xfrm>
          <a:prstGeom prst="rect">
            <a:avLst/>
          </a:prstGeom>
        </p:spPr>
        <p:txBody>
          <a:bodyPr anchorCtr="0" anchor="b" bIns="91425" lIns="91425" spcFirstLastPara="1" rIns="91425" wrap="square" tIns="91425">
            <a:normAutofit/>
          </a:bodyPr>
          <a:lstStyle>
            <a:lvl1pPr lvl="0">
              <a:spcBef>
                <a:spcPts val="0"/>
              </a:spcBef>
              <a:spcAft>
                <a:spcPts val="0"/>
              </a:spcAft>
              <a:buSzPts val="3500"/>
              <a:buNone/>
              <a:defRPr sz="3500"/>
            </a:lvl1pPr>
            <a:lvl2pPr lvl="1" algn="ctr">
              <a:spcBef>
                <a:spcPts val="0"/>
              </a:spcBef>
              <a:spcAft>
                <a:spcPts val="0"/>
              </a:spcAft>
              <a:buClr>
                <a:schemeClr val="lt1"/>
              </a:buClr>
              <a:buSzPts val="3500"/>
              <a:buNone/>
              <a:defRPr sz="3500">
                <a:solidFill>
                  <a:schemeClr val="lt1"/>
                </a:solidFill>
              </a:defRPr>
            </a:lvl2pPr>
            <a:lvl3pPr lvl="2" algn="ctr">
              <a:spcBef>
                <a:spcPts val="0"/>
              </a:spcBef>
              <a:spcAft>
                <a:spcPts val="0"/>
              </a:spcAft>
              <a:buClr>
                <a:schemeClr val="lt1"/>
              </a:buClr>
              <a:buSzPts val="3500"/>
              <a:buNone/>
              <a:defRPr sz="3500">
                <a:solidFill>
                  <a:schemeClr val="lt1"/>
                </a:solidFill>
              </a:defRPr>
            </a:lvl3pPr>
            <a:lvl4pPr lvl="3" algn="ctr">
              <a:spcBef>
                <a:spcPts val="0"/>
              </a:spcBef>
              <a:spcAft>
                <a:spcPts val="0"/>
              </a:spcAft>
              <a:buClr>
                <a:schemeClr val="lt1"/>
              </a:buClr>
              <a:buSzPts val="3500"/>
              <a:buNone/>
              <a:defRPr sz="3500">
                <a:solidFill>
                  <a:schemeClr val="lt1"/>
                </a:solidFill>
              </a:defRPr>
            </a:lvl4pPr>
            <a:lvl5pPr lvl="4" algn="ctr">
              <a:spcBef>
                <a:spcPts val="0"/>
              </a:spcBef>
              <a:spcAft>
                <a:spcPts val="0"/>
              </a:spcAft>
              <a:buClr>
                <a:schemeClr val="lt1"/>
              </a:buClr>
              <a:buSzPts val="3500"/>
              <a:buNone/>
              <a:defRPr sz="3500">
                <a:solidFill>
                  <a:schemeClr val="lt1"/>
                </a:solidFill>
              </a:defRPr>
            </a:lvl5pPr>
            <a:lvl6pPr lvl="5" algn="ctr">
              <a:spcBef>
                <a:spcPts val="0"/>
              </a:spcBef>
              <a:spcAft>
                <a:spcPts val="0"/>
              </a:spcAft>
              <a:buClr>
                <a:schemeClr val="lt1"/>
              </a:buClr>
              <a:buSzPts val="3500"/>
              <a:buNone/>
              <a:defRPr sz="3500">
                <a:solidFill>
                  <a:schemeClr val="lt1"/>
                </a:solidFill>
              </a:defRPr>
            </a:lvl6pPr>
            <a:lvl7pPr lvl="6" algn="ctr">
              <a:spcBef>
                <a:spcPts val="0"/>
              </a:spcBef>
              <a:spcAft>
                <a:spcPts val="0"/>
              </a:spcAft>
              <a:buClr>
                <a:schemeClr val="lt1"/>
              </a:buClr>
              <a:buSzPts val="3500"/>
              <a:buNone/>
              <a:defRPr sz="3500">
                <a:solidFill>
                  <a:schemeClr val="lt1"/>
                </a:solidFill>
              </a:defRPr>
            </a:lvl7pPr>
            <a:lvl8pPr lvl="7" algn="ctr">
              <a:spcBef>
                <a:spcPts val="0"/>
              </a:spcBef>
              <a:spcAft>
                <a:spcPts val="0"/>
              </a:spcAft>
              <a:buClr>
                <a:schemeClr val="lt1"/>
              </a:buClr>
              <a:buSzPts val="3500"/>
              <a:buNone/>
              <a:defRPr sz="3500">
                <a:solidFill>
                  <a:schemeClr val="lt1"/>
                </a:solidFill>
              </a:defRPr>
            </a:lvl8pPr>
            <a:lvl9pPr lvl="8" algn="ctr">
              <a:spcBef>
                <a:spcPts val="0"/>
              </a:spcBef>
              <a:spcAft>
                <a:spcPts val="0"/>
              </a:spcAft>
              <a:buClr>
                <a:schemeClr val="lt1"/>
              </a:buClr>
              <a:buSzPts val="3500"/>
              <a:buNone/>
              <a:defRPr sz="3500">
                <a:solidFill>
                  <a:schemeClr val="lt1"/>
                </a:solidFill>
              </a:defRPr>
            </a:lvl9pPr>
          </a:lstStyle>
          <a:p/>
        </p:txBody>
      </p:sp>
      <p:sp>
        <p:nvSpPr>
          <p:cNvPr id="77" name="Google Shape;77;p10"/>
          <p:cNvSpPr txBox="1"/>
          <p:nvPr>
            <p:ph idx="1" type="subTitle"/>
          </p:nvPr>
        </p:nvSpPr>
        <p:spPr>
          <a:xfrm>
            <a:off x="311675" y="42315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SzPts val="1600"/>
              <a:buNone/>
              <a:defRPr sz="1600"/>
            </a:lvl1pPr>
            <a:lvl2pPr lvl="1" algn="ctr">
              <a:lnSpc>
                <a:spcPct val="100000"/>
              </a:lnSpc>
              <a:spcBef>
                <a:spcPts val="0"/>
              </a:spcBef>
              <a:spcAft>
                <a:spcPts val="0"/>
              </a:spcAft>
              <a:buClr>
                <a:schemeClr val="lt1"/>
              </a:buClr>
              <a:buSzPts val="2800"/>
              <a:buNone/>
              <a:defRPr sz="2800">
                <a:solidFill>
                  <a:schemeClr val="lt1"/>
                </a:solidFill>
              </a:defRPr>
            </a:lvl2pPr>
            <a:lvl3pPr lvl="2" algn="ctr">
              <a:lnSpc>
                <a:spcPct val="100000"/>
              </a:lnSpc>
              <a:spcBef>
                <a:spcPts val="0"/>
              </a:spcBef>
              <a:spcAft>
                <a:spcPts val="0"/>
              </a:spcAft>
              <a:buClr>
                <a:schemeClr val="lt1"/>
              </a:buClr>
              <a:buSzPts val="2800"/>
              <a:buNone/>
              <a:defRPr sz="2800">
                <a:solidFill>
                  <a:schemeClr val="lt1"/>
                </a:solidFill>
              </a:defRPr>
            </a:lvl3pPr>
            <a:lvl4pPr lvl="3" algn="ctr">
              <a:lnSpc>
                <a:spcPct val="100000"/>
              </a:lnSpc>
              <a:spcBef>
                <a:spcPts val="0"/>
              </a:spcBef>
              <a:spcAft>
                <a:spcPts val="0"/>
              </a:spcAft>
              <a:buClr>
                <a:schemeClr val="lt1"/>
              </a:buClr>
              <a:buSzPts val="2800"/>
              <a:buNone/>
              <a:defRPr sz="2800">
                <a:solidFill>
                  <a:schemeClr val="lt1"/>
                </a:solidFill>
              </a:defRPr>
            </a:lvl4pPr>
            <a:lvl5pPr lvl="4" algn="ctr">
              <a:lnSpc>
                <a:spcPct val="100000"/>
              </a:lnSpc>
              <a:spcBef>
                <a:spcPts val="0"/>
              </a:spcBef>
              <a:spcAft>
                <a:spcPts val="0"/>
              </a:spcAft>
              <a:buClr>
                <a:schemeClr val="lt1"/>
              </a:buClr>
              <a:buSzPts val="2800"/>
              <a:buNone/>
              <a:defRPr sz="2800">
                <a:solidFill>
                  <a:schemeClr val="lt1"/>
                </a:solidFill>
              </a:defRPr>
            </a:lvl5pPr>
            <a:lvl6pPr lvl="5" algn="ctr">
              <a:lnSpc>
                <a:spcPct val="100000"/>
              </a:lnSpc>
              <a:spcBef>
                <a:spcPts val="0"/>
              </a:spcBef>
              <a:spcAft>
                <a:spcPts val="0"/>
              </a:spcAft>
              <a:buClr>
                <a:schemeClr val="lt1"/>
              </a:buClr>
              <a:buSzPts val="2800"/>
              <a:buNone/>
              <a:defRPr sz="2800">
                <a:solidFill>
                  <a:schemeClr val="lt1"/>
                </a:solidFill>
              </a:defRPr>
            </a:lvl6pPr>
            <a:lvl7pPr lvl="6" algn="ctr">
              <a:lnSpc>
                <a:spcPct val="100000"/>
              </a:lnSpc>
              <a:spcBef>
                <a:spcPts val="0"/>
              </a:spcBef>
              <a:spcAft>
                <a:spcPts val="0"/>
              </a:spcAft>
              <a:buClr>
                <a:schemeClr val="lt1"/>
              </a:buClr>
              <a:buSzPts val="2800"/>
              <a:buNone/>
              <a:defRPr sz="2800">
                <a:solidFill>
                  <a:schemeClr val="lt1"/>
                </a:solidFill>
              </a:defRPr>
            </a:lvl7pPr>
            <a:lvl8pPr lvl="7" algn="ctr">
              <a:lnSpc>
                <a:spcPct val="100000"/>
              </a:lnSpc>
              <a:spcBef>
                <a:spcPts val="0"/>
              </a:spcBef>
              <a:spcAft>
                <a:spcPts val="0"/>
              </a:spcAft>
              <a:buClr>
                <a:schemeClr val="lt1"/>
              </a:buClr>
              <a:buSzPts val="2800"/>
              <a:buNone/>
              <a:defRPr sz="2800">
                <a:solidFill>
                  <a:schemeClr val="lt1"/>
                </a:solidFill>
              </a:defRPr>
            </a:lvl8pPr>
            <a:lvl9pPr lvl="8" algn="ctr">
              <a:lnSpc>
                <a:spcPct val="100000"/>
              </a:lnSpc>
              <a:spcBef>
                <a:spcPts val="0"/>
              </a:spcBef>
              <a:spcAft>
                <a:spcPts val="0"/>
              </a:spcAft>
              <a:buClr>
                <a:schemeClr val="lt1"/>
              </a:buClr>
              <a:buSzPts val="2800"/>
              <a:buNone/>
              <a:defRPr sz="2800">
                <a:solidFill>
                  <a:schemeClr val="lt1"/>
                </a:solidFill>
              </a:defRPr>
            </a:lvl9pPr>
          </a:lstStyle>
          <a:p/>
        </p:txBody>
      </p:sp>
      <p:pic>
        <p:nvPicPr>
          <p:cNvPr id="78" name="Google Shape;78;p10"/>
          <p:cNvPicPr preferRelativeResize="0"/>
          <p:nvPr/>
        </p:nvPicPr>
        <p:blipFill>
          <a:blip r:embed="rId3">
            <a:alphaModFix/>
          </a:blip>
          <a:stretch>
            <a:fillRect/>
          </a:stretch>
        </p:blipFill>
        <p:spPr>
          <a:xfrm>
            <a:off x="450000" y="450000"/>
            <a:ext cx="1277199" cy="397251"/>
          </a:xfrm>
          <a:prstGeom prst="rect">
            <a:avLst/>
          </a:prstGeom>
          <a:noFill/>
          <a:ln>
            <a:noFill/>
          </a:ln>
        </p:spPr>
      </p:pic>
    </p:spTree>
  </p:cSld>
  <p:clrMapOvr>
    <a:masterClrMapping/>
  </p:clrMapOvr>
</p:sldLayout>
</file>

<file path=ppt/slideLayouts/slideLayout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School Product Image 4">
  <p:cSld name="CUSTOM_24_1">
    <p:spTree>
      <p:nvGrpSpPr>
        <p:cNvPr id="568" name="Shape 568"/>
        <p:cNvGrpSpPr/>
        <p:nvPr/>
      </p:nvGrpSpPr>
      <p:grpSpPr>
        <a:xfrm>
          <a:off x="0" y="0"/>
          <a:ext cx="0" cy="0"/>
          <a:chOff x="0" y="0"/>
          <a:chExt cx="0" cy="0"/>
        </a:xfrm>
      </p:grpSpPr>
      <p:sp>
        <p:nvSpPr>
          <p:cNvPr id="569" name="Google Shape;569;p91"/>
          <p:cNvSpPr txBox="1"/>
          <p:nvPr>
            <p:ph type="title"/>
          </p:nvPr>
        </p:nvSpPr>
        <p:spPr>
          <a:xfrm>
            <a:off x="4819975" y="445025"/>
            <a:ext cx="40122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570" name="Google Shape;570;p91"/>
          <p:cNvSpPr/>
          <p:nvPr/>
        </p:nvSpPr>
        <p:spPr>
          <a:xfrm>
            <a:off x="211575" y="193450"/>
            <a:ext cx="4363200" cy="4747800"/>
          </a:xfrm>
          <a:prstGeom prst="roundRect">
            <a:avLst>
              <a:gd fmla="val 4198" name="adj"/>
            </a:avLst>
          </a:prstGeom>
          <a:solidFill>
            <a:srgbClr val="15245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71" name="Google Shape;571;p91"/>
          <p:cNvSpPr txBox="1"/>
          <p:nvPr>
            <p:ph idx="1" type="body"/>
          </p:nvPr>
        </p:nvSpPr>
        <p:spPr>
          <a:xfrm>
            <a:off x="4819975" y="933450"/>
            <a:ext cx="4022100" cy="3924300"/>
          </a:xfrm>
          <a:prstGeom prst="rect">
            <a:avLst/>
          </a:prstGeom>
        </p:spPr>
        <p:txBody>
          <a:bodyPr anchorCtr="0" anchor="t" bIns="91425" lIns="91425" spcFirstLastPara="1" rIns="91425" wrap="square" tIns="91425">
            <a:normAutofit/>
          </a:bodyPr>
          <a:lstStyle>
            <a:lvl1pPr indent="-342900" lvl="0" marL="457200">
              <a:lnSpc>
                <a:spcPct val="115000"/>
              </a:lnSpc>
              <a:spcBef>
                <a:spcPts val="0"/>
              </a:spcBef>
              <a:spcAft>
                <a:spcPts val="0"/>
              </a:spcAft>
              <a:buSzPts val="1800"/>
              <a:buFont typeface="Inter"/>
              <a:buChar char="●"/>
              <a:defRPr sz="1800">
                <a:latin typeface="Inter"/>
                <a:ea typeface="Inter"/>
                <a:cs typeface="Inter"/>
                <a:sym typeface="Inter"/>
              </a:defRPr>
            </a:lvl1pPr>
            <a:lvl2pPr indent="-317500" lvl="1" marL="914400">
              <a:lnSpc>
                <a:spcPct val="115000"/>
              </a:lnSpc>
              <a:spcBef>
                <a:spcPts val="0"/>
              </a:spcBef>
              <a:spcAft>
                <a:spcPts val="0"/>
              </a:spcAft>
              <a:buSzPts val="1400"/>
              <a:buFont typeface="Inter"/>
              <a:buChar char="○"/>
              <a:defRPr>
                <a:latin typeface="Inter"/>
                <a:ea typeface="Inter"/>
                <a:cs typeface="Inter"/>
                <a:sym typeface="Inter"/>
              </a:defRPr>
            </a:lvl2pPr>
            <a:lvl3pPr indent="-317500" lvl="2" marL="1371600">
              <a:lnSpc>
                <a:spcPct val="115000"/>
              </a:lnSpc>
              <a:spcBef>
                <a:spcPts val="0"/>
              </a:spcBef>
              <a:spcAft>
                <a:spcPts val="0"/>
              </a:spcAft>
              <a:buSzPts val="1400"/>
              <a:buFont typeface="Inter"/>
              <a:buChar char="■"/>
              <a:defRPr>
                <a:latin typeface="Inter"/>
                <a:ea typeface="Inter"/>
                <a:cs typeface="Inter"/>
                <a:sym typeface="Inter"/>
              </a:defRPr>
            </a:lvl3pPr>
            <a:lvl4pPr indent="-317500" lvl="3" marL="1828800">
              <a:lnSpc>
                <a:spcPct val="115000"/>
              </a:lnSpc>
              <a:spcBef>
                <a:spcPts val="0"/>
              </a:spcBef>
              <a:spcAft>
                <a:spcPts val="0"/>
              </a:spcAft>
              <a:buSzPts val="1400"/>
              <a:buFont typeface="Inter"/>
              <a:buChar char="●"/>
              <a:defRPr>
                <a:latin typeface="Inter"/>
                <a:ea typeface="Inter"/>
                <a:cs typeface="Inter"/>
                <a:sym typeface="Inter"/>
              </a:defRPr>
            </a:lvl4pPr>
            <a:lvl5pPr indent="-317500" lvl="4" marL="2286000">
              <a:lnSpc>
                <a:spcPct val="115000"/>
              </a:lnSpc>
              <a:spcBef>
                <a:spcPts val="0"/>
              </a:spcBef>
              <a:spcAft>
                <a:spcPts val="0"/>
              </a:spcAft>
              <a:buSzPts val="1400"/>
              <a:buFont typeface="Inter"/>
              <a:buChar char="○"/>
              <a:defRPr>
                <a:latin typeface="Inter"/>
                <a:ea typeface="Inter"/>
                <a:cs typeface="Inter"/>
                <a:sym typeface="Inter"/>
              </a:defRPr>
            </a:lvl5pPr>
            <a:lvl6pPr indent="-317500" lvl="5" marL="2743200">
              <a:lnSpc>
                <a:spcPct val="115000"/>
              </a:lnSpc>
              <a:spcBef>
                <a:spcPts val="0"/>
              </a:spcBef>
              <a:spcAft>
                <a:spcPts val="0"/>
              </a:spcAft>
              <a:buSzPts val="1400"/>
              <a:buFont typeface="Inter"/>
              <a:buChar char="■"/>
              <a:defRPr>
                <a:latin typeface="Inter"/>
                <a:ea typeface="Inter"/>
                <a:cs typeface="Inter"/>
                <a:sym typeface="Inter"/>
              </a:defRPr>
            </a:lvl6pPr>
            <a:lvl7pPr indent="-317500" lvl="6" marL="3200400">
              <a:lnSpc>
                <a:spcPct val="115000"/>
              </a:lnSpc>
              <a:spcBef>
                <a:spcPts val="0"/>
              </a:spcBef>
              <a:spcAft>
                <a:spcPts val="0"/>
              </a:spcAft>
              <a:buSzPts val="1400"/>
              <a:buFont typeface="Inter"/>
              <a:buChar char="●"/>
              <a:defRPr>
                <a:latin typeface="Inter"/>
                <a:ea typeface="Inter"/>
                <a:cs typeface="Inter"/>
                <a:sym typeface="Inter"/>
              </a:defRPr>
            </a:lvl7pPr>
            <a:lvl8pPr indent="-317500" lvl="7" marL="3657600">
              <a:lnSpc>
                <a:spcPct val="115000"/>
              </a:lnSpc>
              <a:spcBef>
                <a:spcPts val="0"/>
              </a:spcBef>
              <a:spcAft>
                <a:spcPts val="0"/>
              </a:spcAft>
              <a:buSzPts val="1400"/>
              <a:buFont typeface="Inter"/>
              <a:buChar char="○"/>
              <a:defRPr>
                <a:latin typeface="Inter"/>
                <a:ea typeface="Inter"/>
                <a:cs typeface="Inter"/>
                <a:sym typeface="Inter"/>
              </a:defRPr>
            </a:lvl8pPr>
            <a:lvl9pPr indent="-317500" lvl="8" marL="4114800">
              <a:lnSpc>
                <a:spcPct val="115000"/>
              </a:lnSpc>
              <a:spcBef>
                <a:spcPts val="0"/>
              </a:spcBef>
              <a:spcAft>
                <a:spcPts val="0"/>
              </a:spcAft>
              <a:buSzPts val="1400"/>
              <a:buFont typeface="Inter"/>
              <a:buChar char="■"/>
              <a:defRPr>
                <a:latin typeface="Inter"/>
                <a:ea typeface="Inter"/>
                <a:cs typeface="Inter"/>
                <a:sym typeface="Inter"/>
              </a:defRPr>
            </a:lvl9pPr>
          </a:lstStyle>
          <a:p/>
        </p:txBody>
      </p:sp>
      <p:pic>
        <p:nvPicPr>
          <p:cNvPr id="572" name="Google Shape;572;p91"/>
          <p:cNvPicPr preferRelativeResize="0"/>
          <p:nvPr/>
        </p:nvPicPr>
        <p:blipFill rotWithShape="1">
          <a:blip r:embed="rId2">
            <a:alphaModFix/>
          </a:blip>
          <a:srcRect b="0" l="80" r="80" t="0"/>
          <a:stretch/>
        </p:blipFill>
        <p:spPr>
          <a:xfrm>
            <a:off x="387025" y="1209800"/>
            <a:ext cx="4012329" cy="2688447"/>
          </a:xfrm>
          <a:prstGeom prst="rect">
            <a:avLst/>
          </a:prstGeom>
          <a:noFill/>
          <a:ln>
            <a:noFill/>
          </a:ln>
        </p:spPr>
      </p:pic>
    </p:spTree>
  </p:cSld>
  <p:clrMapOvr>
    <a:masterClrMapping/>
  </p:clrMapOvr>
</p:sldLayout>
</file>

<file path=ppt/slideLayouts/slideLayout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Tuition Product Image 4 ">
  <p:cSld name="CUSTOM_24_1_1">
    <p:spTree>
      <p:nvGrpSpPr>
        <p:cNvPr id="573" name="Shape 573"/>
        <p:cNvGrpSpPr/>
        <p:nvPr/>
      </p:nvGrpSpPr>
      <p:grpSpPr>
        <a:xfrm>
          <a:off x="0" y="0"/>
          <a:ext cx="0" cy="0"/>
          <a:chOff x="0" y="0"/>
          <a:chExt cx="0" cy="0"/>
        </a:xfrm>
      </p:grpSpPr>
      <p:sp>
        <p:nvSpPr>
          <p:cNvPr id="574" name="Google Shape;574;p92"/>
          <p:cNvSpPr txBox="1"/>
          <p:nvPr>
            <p:ph type="title"/>
          </p:nvPr>
        </p:nvSpPr>
        <p:spPr>
          <a:xfrm>
            <a:off x="4819975" y="445025"/>
            <a:ext cx="40122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575" name="Google Shape;575;p92"/>
          <p:cNvSpPr/>
          <p:nvPr/>
        </p:nvSpPr>
        <p:spPr>
          <a:xfrm>
            <a:off x="211575" y="193450"/>
            <a:ext cx="4363200" cy="4747800"/>
          </a:xfrm>
          <a:prstGeom prst="roundRect">
            <a:avLst>
              <a:gd fmla="val 4198" name="adj"/>
            </a:avLst>
          </a:prstGeom>
          <a:solidFill>
            <a:srgbClr val="184BC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76" name="Google Shape;576;p92"/>
          <p:cNvSpPr txBox="1"/>
          <p:nvPr>
            <p:ph idx="1" type="body"/>
          </p:nvPr>
        </p:nvSpPr>
        <p:spPr>
          <a:xfrm>
            <a:off x="4819975" y="933450"/>
            <a:ext cx="4022100" cy="3924300"/>
          </a:xfrm>
          <a:prstGeom prst="rect">
            <a:avLst/>
          </a:prstGeom>
        </p:spPr>
        <p:txBody>
          <a:bodyPr anchorCtr="0" anchor="t" bIns="91425" lIns="91425" spcFirstLastPara="1" rIns="91425" wrap="square" tIns="91425">
            <a:normAutofit/>
          </a:bodyPr>
          <a:lstStyle>
            <a:lvl1pPr indent="-342900" lvl="0" marL="457200">
              <a:lnSpc>
                <a:spcPct val="115000"/>
              </a:lnSpc>
              <a:spcBef>
                <a:spcPts val="0"/>
              </a:spcBef>
              <a:spcAft>
                <a:spcPts val="0"/>
              </a:spcAft>
              <a:buSzPts val="1800"/>
              <a:buFont typeface="Inter"/>
              <a:buChar char="●"/>
              <a:defRPr sz="1800">
                <a:latin typeface="Inter"/>
                <a:ea typeface="Inter"/>
                <a:cs typeface="Inter"/>
                <a:sym typeface="Inter"/>
              </a:defRPr>
            </a:lvl1pPr>
            <a:lvl2pPr indent="-317500" lvl="1" marL="914400">
              <a:lnSpc>
                <a:spcPct val="115000"/>
              </a:lnSpc>
              <a:spcBef>
                <a:spcPts val="0"/>
              </a:spcBef>
              <a:spcAft>
                <a:spcPts val="0"/>
              </a:spcAft>
              <a:buSzPts val="1400"/>
              <a:buFont typeface="Inter"/>
              <a:buChar char="○"/>
              <a:defRPr>
                <a:latin typeface="Inter"/>
                <a:ea typeface="Inter"/>
                <a:cs typeface="Inter"/>
                <a:sym typeface="Inter"/>
              </a:defRPr>
            </a:lvl2pPr>
            <a:lvl3pPr indent="-317500" lvl="2" marL="1371600">
              <a:lnSpc>
                <a:spcPct val="115000"/>
              </a:lnSpc>
              <a:spcBef>
                <a:spcPts val="0"/>
              </a:spcBef>
              <a:spcAft>
                <a:spcPts val="0"/>
              </a:spcAft>
              <a:buSzPts val="1400"/>
              <a:buFont typeface="Inter"/>
              <a:buChar char="■"/>
              <a:defRPr>
                <a:latin typeface="Inter"/>
                <a:ea typeface="Inter"/>
                <a:cs typeface="Inter"/>
                <a:sym typeface="Inter"/>
              </a:defRPr>
            </a:lvl3pPr>
            <a:lvl4pPr indent="-317500" lvl="3" marL="1828800">
              <a:lnSpc>
                <a:spcPct val="115000"/>
              </a:lnSpc>
              <a:spcBef>
                <a:spcPts val="0"/>
              </a:spcBef>
              <a:spcAft>
                <a:spcPts val="0"/>
              </a:spcAft>
              <a:buSzPts val="1400"/>
              <a:buFont typeface="Inter"/>
              <a:buChar char="●"/>
              <a:defRPr>
                <a:latin typeface="Inter"/>
                <a:ea typeface="Inter"/>
                <a:cs typeface="Inter"/>
                <a:sym typeface="Inter"/>
              </a:defRPr>
            </a:lvl4pPr>
            <a:lvl5pPr indent="-317500" lvl="4" marL="2286000">
              <a:lnSpc>
                <a:spcPct val="115000"/>
              </a:lnSpc>
              <a:spcBef>
                <a:spcPts val="0"/>
              </a:spcBef>
              <a:spcAft>
                <a:spcPts val="0"/>
              </a:spcAft>
              <a:buSzPts val="1400"/>
              <a:buFont typeface="Inter"/>
              <a:buChar char="○"/>
              <a:defRPr>
                <a:latin typeface="Inter"/>
                <a:ea typeface="Inter"/>
                <a:cs typeface="Inter"/>
                <a:sym typeface="Inter"/>
              </a:defRPr>
            </a:lvl5pPr>
            <a:lvl6pPr indent="-317500" lvl="5" marL="2743200">
              <a:lnSpc>
                <a:spcPct val="115000"/>
              </a:lnSpc>
              <a:spcBef>
                <a:spcPts val="0"/>
              </a:spcBef>
              <a:spcAft>
                <a:spcPts val="0"/>
              </a:spcAft>
              <a:buSzPts val="1400"/>
              <a:buFont typeface="Inter"/>
              <a:buChar char="■"/>
              <a:defRPr>
                <a:latin typeface="Inter"/>
                <a:ea typeface="Inter"/>
                <a:cs typeface="Inter"/>
                <a:sym typeface="Inter"/>
              </a:defRPr>
            </a:lvl6pPr>
            <a:lvl7pPr indent="-317500" lvl="6" marL="3200400">
              <a:lnSpc>
                <a:spcPct val="115000"/>
              </a:lnSpc>
              <a:spcBef>
                <a:spcPts val="0"/>
              </a:spcBef>
              <a:spcAft>
                <a:spcPts val="0"/>
              </a:spcAft>
              <a:buSzPts val="1400"/>
              <a:buFont typeface="Inter"/>
              <a:buChar char="●"/>
              <a:defRPr>
                <a:latin typeface="Inter"/>
                <a:ea typeface="Inter"/>
                <a:cs typeface="Inter"/>
                <a:sym typeface="Inter"/>
              </a:defRPr>
            </a:lvl7pPr>
            <a:lvl8pPr indent="-317500" lvl="7" marL="3657600">
              <a:lnSpc>
                <a:spcPct val="115000"/>
              </a:lnSpc>
              <a:spcBef>
                <a:spcPts val="0"/>
              </a:spcBef>
              <a:spcAft>
                <a:spcPts val="0"/>
              </a:spcAft>
              <a:buSzPts val="1400"/>
              <a:buFont typeface="Inter"/>
              <a:buChar char="○"/>
              <a:defRPr>
                <a:latin typeface="Inter"/>
                <a:ea typeface="Inter"/>
                <a:cs typeface="Inter"/>
                <a:sym typeface="Inter"/>
              </a:defRPr>
            </a:lvl8pPr>
            <a:lvl9pPr indent="-317500" lvl="8" marL="4114800">
              <a:lnSpc>
                <a:spcPct val="115000"/>
              </a:lnSpc>
              <a:spcBef>
                <a:spcPts val="0"/>
              </a:spcBef>
              <a:spcAft>
                <a:spcPts val="0"/>
              </a:spcAft>
              <a:buSzPts val="1400"/>
              <a:buFont typeface="Inter"/>
              <a:buChar char="■"/>
              <a:defRPr>
                <a:latin typeface="Inter"/>
                <a:ea typeface="Inter"/>
                <a:cs typeface="Inter"/>
                <a:sym typeface="Inter"/>
              </a:defRPr>
            </a:lvl9pPr>
          </a:lstStyle>
          <a:p/>
        </p:txBody>
      </p:sp>
      <p:pic>
        <p:nvPicPr>
          <p:cNvPr id="577" name="Google Shape;577;p92"/>
          <p:cNvPicPr preferRelativeResize="0"/>
          <p:nvPr/>
        </p:nvPicPr>
        <p:blipFill rotWithShape="1">
          <a:blip r:embed="rId2">
            <a:alphaModFix/>
          </a:blip>
          <a:srcRect b="0" l="80" r="80" t="0"/>
          <a:stretch/>
        </p:blipFill>
        <p:spPr>
          <a:xfrm>
            <a:off x="387025" y="1209800"/>
            <a:ext cx="4012329" cy="2688447"/>
          </a:xfrm>
          <a:prstGeom prst="rect">
            <a:avLst/>
          </a:prstGeom>
          <a:noFill/>
          <a:ln>
            <a:noFill/>
          </a:ln>
        </p:spPr>
      </p:pic>
    </p:spTree>
  </p:cSld>
  <p:clrMapOvr>
    <a:masterClrMapping/>
  </p:clrMapOvr>
</p:sldLayout>
</file>

<file path=ppt/slideLayouts/slideLayout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roduct Image 5">
  <p:cSld name="CUSTOM_23_2">
    <p:bg>
      <p:bgPr>
        <a:solidFill>
          <a:schemeClr val="lt1"/>
        </a:solidFill>
      </p:bgPr>
    </p:bg>
    <p:spTree>
      <p:nvGrpSpPr>
        <p:cNvPr id="578" name="Shape 578"/>
        <p:cNvGrpSpPr/>
        <p:nvPr/>
      </p:nvGrpSpPr>
      <p:grpSpPr>
        <a:xfrm>
          <a:off x="0" y="0"/>
          <a:ext cx="0" cy="0"/>
          <a:chOff x="0" y="0"/>
          <a:chExt cx="0" cy="0"/>
        </a:xfrm>
      </p:grpSpPr>
      <p:pic>
        <p:nvPicPr>
          <p:cNvPr id="579" name="Google Shape;579;p93"/>
          <p:cNvPicPr preferRelativeResize="0"/>
          <p:nvPr/>
        </p:nvPicPr>
        <p:blipFill>
          <a:blip r:embed="rId2">
            <a:alphaModFix/>
          </a:blip>
          <a:stretch>
            <a:fillRect/>
          </a:stretch>
        </p:blipFill>
        <p:spPr>
          <a:xfrm rot="-3105156">
            <a:off x="6198880" y="630739"/>
            <a:ext cx="2422345" cy="2674397"/>
          </a:xfrm>
          <a:prstGeom prst="rect">
            <a:avLst/>
          </a:prstGeom>
          <a:noFill/>
          <a:ln>
            <a:noFill/>
          </a:ln>
        </p:spPr>
      </p:pic>
      <p:sp>
        <p:nvSpPr>
          <p:cNvPr id="580" name="Google Shape;580;p93"/>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581" name="Google Shape;581;p93"/>
          <p:cNvSpPr txBox="1"/>
          <p:nvPr>
            <p:ph idx="1" type="body"/>
          </p:nvPr>
        </p:nvSpPr>
        <p:spPr>
          <a:xfrm>
            <a:off x="311700" y="962025"/>
            <a:ext cx="4022100" cy="3606900"/>
          </a:xfrm>
          <a:prstGeom prst="rect">
            <a:avLst/>
          </a:prstGeom>
        </p:spPr>
        <p:txBody>
          <a:bodyPr anchorCtr="0" anchor="t" bIns="91425" lIns="91425" spcFirstLastPara="1" rIns="91425" wrap="square" tIns="91425">
            <a:normAutofit/>
          </a:bodyPr>
          <a:lstStyle>
            <a:lvl1pPr indent="-342900" lvl="0" marL="457200">
              <a:lnSpc>
                <a:spcPct val="115000"/>
              </a:lnSpc>
              <a:spcBef>
                <a:spcPts val="0"/>
              </a:spcBef>
              <a:spcAft>
                <a:spcPts val="0"/>
              </a:spcAft>
              <a:buSzPts val="1800"/>
              <a:buFont typeface="Inter"/>
              <a:buChar char="●"/>
              <a:defRPr sz="1800">
                <a:latin typeface="Inter"/>
                <a:ea typeface="Inter"/>
                <a:cs typeface="Inter"/>
                <a:sym typeface="Inter"/>
              </a:defRPr>
            </a:lvl1pPr>
            <a:lvl2pPr indent="-317500" lvl="1" marL="914400">
              <a:lnSpc>
                <a:spcPct val="115000"/>
              </a:lnSpc>
              <a:spcBef>
                <a:spcPts val="0"/>
              </a:spcBef>
              <a:spcAft>
                <a:spcPts val="0"/>
              </a:spcAft>
              <a:buSzPts val="1400"/>
              <a:buFont typeface="Inter"/>
              <a:buChar char="○"/>
              <a:defRPr>
                <a:latin typeface="Inter"/>
                <a:ea typeface="Inter"/>
                <a:cs typeface="Inter"/>
                <a:sym typeface="Inter"/>
              </a:defRPr>
            </a:lvl2pPr>
            <a:lvl3pPr indent="-317500" lvl="2" marL="1371600">
              <a:lnSpc>
                <a:spcPct val="115000"/>
              </a:lnSpc>
              <a:spcBef>
                <a:spcPts val="0"/>
              </a:spcBef>
              <a:spcAft>
                <a:spcPts val="0"/>
              </a:spcAft>
              <a:buSzPts val="1400"/>
              <a:buFont typeface="Inter"/>
              <a:buChar char="■"/>
              <a:defRPr>
                <a:latin typeface="Inter"/>
                <a:ea typeface="Inter"/>
                <a:cs typeface="Inter"/>
                <a:sym typeface="Inter"/>
              </a:defRPr>
            </a:lvl3pPr>
            <a:lvl4pPr indent="-317500" lvl="3" marL="1828800">
              <a:lnSpc>
                <a:spcPct val="115000"/>
              </a:lnSpc>
              <a:spcBef>
                <a:spcPts val="0"/>
              </a:spcBef>
              <a:spcAft>
                <a:spcPts val="0"/>
              </a:spcAft>
              <a:buSzPts val="1400"/>
              <a:buFont typeface="Inter"/>
              <a:buChar char="●"/>
              <a:defRPr>
                <a:latin typeface="Inter"/>
                <a:ea typeface="Inter"/>
                <a:cs typeface="Inter"/>
                <a:sym typeface="Inter"/>
              </a:defRPr>
            </a:lvl4pPr>
            <a:lvl5pPr indent="-317500" lvl="4" marL="2286000">
              <a:lnSpc>
                <a:spcPct val="115000"/>
              </a:lnSpc>
              <a:spcBef>
                <a:spcPts val="0"/>
              </a:spcBef>
              <a:spcAft>
                <a:spcPts val="0"/>
              </a:spcAft>
              <a:buSzPts val="1400"/>
              <a:buFont typeface="Inter"/>
              <a:buChar char="○"/>
              <a:defRPr>
                <a:latin typeface="Inter"/>
                <a:ea typeface="Inter"/>
                <a:cs typeface="Inter"/>
                <a:sym typeface="Inter"/>
              </a:defRPr>
            </a:lvl5pPr>
            <a:lvl6pPr indent="-317500" lvl="5" marL="2743200">
              <a:lnSpc>
                <a:spcPct val="115000"/>
              </a:lnSpc>
              <a:spcBef>
                <a:spcPts val="0"/>
              </a:spcBef>
              <a:spcAft>
                <a:spcPts val="0"/>
              </a:spcAft>
              <a:buSzPts val="1400"/>
              <a:buFont typeface="Inter"/>
              <a:buChar char="■"/>
              <a:defRPr>
                <a:latin typeface="Inter"/>
                <a:ea typeface="Inter"/>
                <a:cs typeface="Inter"/>
                <a:sym typeface="Inter"/>
              </a:defRPr>
            </a:lvl6pPr>
            <a:lvl7pPr indent="-317500" lvl="6" marL="3200400">
              <a:lnSpc>
                <a:spcPct val="115000"/>
              </a:lnSpc>
              <a:spcBef>
                <a:spcPts val="0"/>
              </a:spcBef>
              <a:spcAft>
                <a:spcPts val="0"/>
              </a:spcAft>
              <a:buSzPts val="1400"/>
              <a:buFont typeface="Inter"/>
              <a:buChar char="●"/>
              <a:defRPr>
                <a:latin typeface="Inter"/>
                <a:ea typeface="Inter"/>
                <a:cs typeface="Inter"/>
                <a:sym typeface="Inter"/>
              </a:defRPr>
            </a:lvl7pPr>
            <a:lvl8pPr indent="-317500" lvl="7" marL="3657600">
              <a:lnSpc>
                <a:spcPct val="115000"/>
              </a:lnSpc>
              <a:spcBef>
                <a:spcPts val="0"/>
              </a:spcBef>
              <a:spcAft>
                <a:spcPts val="0"/>
              </a:spcAft>
              <a:buSzPts val="1400"/>
              <a:buFont typeface="Inter"/>
              <a:buChar char="○"/>
              <a:defRPr>
                <a:latin typeface="Inter"/>
                <a:ea typeface="Inter"/>
                <a:cs typeface="Inter"/>
                <a:sym typeface="Inter"/>
              </a:defRPr>
            </a:lvl8pPr>
            <a:lvl9pPr indent="-317500" lvl="8" marL="4114800">
              <a:lnSpc>
                <a:spcPct val="115000"/>
              </a:lnSpc>
              <a:spcBef>
                <a:spcPts val="0"/>
              </a:spcBef>
              <a:spcAft>
                <a:spcPts val="0"/>
              </a:spcAft>
              <a:buSzPts val="1400"/>
              <a:buFont typeface="Inter"/>
              <a:buChar char="■"/>
              <a:defRPr>
                <a:latin typeface="Inter"/>
                <a:ea typeface="Inter"/>
                <a:cs typeface="Inter"/>
                <a:sym typeface="Inter"/>
              </a:defRPr>
            </a:lvl9pPr>
          </a:lstStyle>
          <a:p/>
        </p:txBody>
      </p:sp>
      <p:pic>
        <p:nvPicPr>
          <p:cNvPr id="582" name="Google Shape;582;p93"/>
          <p:cNvPicPr preferRelativeResize="0"/>
          <p:nvPr/>
        </p:nvPicPr>
        <p:blipFill rotWithShape="1">
          <a:blip r:embed="rId3">
            <a:alphaModFix/>
          </a:blip>
          <a:srcRect b="0" l="80" r="90" t="0"/>
          <a:stretch/>
        </p:blipFill>
        <p:spPr>
          <a:xfrm>
            <a:off x="4175024" y="1406375"/>
            <a:ext cx="4146350" cy="2778274"/>
          </a:xfrm>
          <a:prstGeom prst="rect">
            <a:avLst/>
          </a:prstGeom>
          <a:noFill/>
          <a:ln>
            <a:noFill/>
          </a:ln>
        </p:spPr>
      </p:pic>
    </p:spTree>
  </p:cSld>
  <p:clrMapOvr>
    <a:masterClrMapping/>
  </p:clrMapOvr>
</p:sldLayout>
</file>

<file path=ppt/slideLayouts/slideLayout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School Product Image 5 ">
  <p:cSld name="CUSTOM_23_2_2">
    <p:bg>
      <p:bgPr>
        <a:solidFill>
          <a:schemeClr val="lt1"/>
        </a:solidFill>
      </p:bgPr>
    </p:bg>
    <p:spTree>
      <p:nvGrpSpPr>
        <p:cNvPr id="583" name="Shape 583"/>
        <p:cNvGrpSpPr/>
        <p:nvPr/>
      </p:nvGrpSpPr>
      <p:grpSpPr>
        <a:xfrm>
          <a:off x="0" y="0"/>
          <a:ext cx="0" cy="0"/>
          <a:chOff x="0" y="0"/>
          <a:chExt cx="0" cy="0"/>
        </a:xfrm>
      </p:grpSpPr>
      <p:pic>
        <p:nvPicPr>
          <p:cNvPr id="584" name="Google Shape;584;p94"/>
          <p:cNvPicPr preferRelativeResize="0"/>
          <p:nvPr/>
        </p:nvPicPr>
        <p:blipFill rotWithShape="1">
          <a:blip r:embed="rId2">
            <a:alphaModFix/>
          </a:blip>
          <a:srcRect b="0" l="0" r="0" t="0"/>
          <a:stretch/>
        </p:blipFill>
        <p:spPr>
          <a:xfrm rot="5400000">
            <a:off x="5853276" y="712600"/>
            <a:ext cx="4395249" cy="1603150"/>
          </a:xfrm>
          <a:prstGeom prst="rect">
            <a:avLst/>
          </a:prstGeom>
          <a:noFill/>
          <a:ln>
            <a:noFill/>
          </a:ln>
        </p:spPr>
      </p:pic>
      <p:sp>
        <p:nvSpPr>
          <p:cNvPr id="585" name="Google Shape;585;p9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586" name="Google Shape;586;p94"/>
          <p:cNvSpPr txBox="1"/>
          <p:nvPr>
            <p:ph idx="1" type="body"/>
          </p:nvPr>
        </p:nvSpPr>
        <p:spPr>
          <a:xfrm>
            <a:off x="311700" y="962025"/>
            <a:ext cx="4022100" cy="3606900"/>
          </a:xfrm>
          <a:prstGeom prst="rect">
            <a:avLst/>
          </a:prstGeom>
        </p:spPr>
        <p:txBody>
          <a:bodyPr anchorCtr="0" anchor="t" bIns="91425" lIns="91425" spcFirstLastPara="1" rIns="91425" wrap="square" tIns="91425">
            <a:normAutofit/>
          </a:bodyPr>
          <a:lstStyle>
            <a:lvl1pPr indent="-342900" lvl="0" marL="457200">
              <a:lnSpc>
                <a:spcPct val="115000"/>
              </a:lnSpc>
              <a:spcBef>
                <a:spcPts val="0"/>
              </a:spcBef>
              <a:spcAft>
                <a:spcPts val="0"/>
              </a:spcAft>
              <a:buSzPts val="1800"/>
              <a:buFont typeface="Inter"/>
              <a:buChar char="●"/>
              <a:defRPr sz="1800">
                <a:latin typeface="Inter"/>
                <a:ea typeface="Inter"/>
                <a:cs typeface="Inter"/>
                <a:sym typeface="Inter"/>
              </a:defRPr>
            </a:lvl1pPr>
            <a:lvl2pPr indent="-317500" lvl="1" marL="914400">
              <a:lnSpc>
                <a:spcPct val="115000"/>
              </a:lnSpc>
              <a:spcBef>
                <a:spcPts val="0"/>
              </a:spcBef>
              <a:spcAft>
                <a:spcPts val="0"/>
              </a:spcAft>
              <a:buSzPts val="1400"/>
              <a:buFont typeface="Inter"/>
              <a:buChar char="○"/>
              <a:defRPr>
                <a:latin typeface="Inter"/>
                <a:ea typeface="Inter"/>
                <a:cs typeface="Inter"/>
                <a:sym typeface="Inter"/>
              </a:defRPr>
            </a:lvl2pPr>
            <a:lvl3pPr indent="-317500" lvl="2" marL="1371600">
              <a:lnSpc>
                <a:spcPct val="115000"/>
              </a:lnSpc>
              <a:spcBef>
                <a:spcPts val="0"/>
              </a:spcBef>
              <a:spcAft>
                <a:spcPts val="0"/>
              </a:spcAft>
              <a:buSzPts val="1400"/>
              <a:buFont typeface="Inter"/>
              <a:buChar char="■"/>
              <a:defRPr>
                <a:latin typeface="Inter"/>
                <a:ea typeface="Inter"/>
                <a:cs typeface="Inter"/>
                <a:sym typeface="Inter"/>
              </a:defRPr>
            </a:lvl3pPr>
            <a:lvl4pPr indent="-317500" lvl="3" marL="1828800">
              <a:lnSpc>
                <a:spcPct val="115000"/>
              </a:lnSpc>
              <a:spcBef>
                <a:spcPts val="0"/>
              </a:spcBef>
              <a:spcAft>
                <a:spcPts val="0"/>
              </a:spcAft>
              <a:buSzPts val="1400"/>
              <a:buFont typeface="Inter"/>
              <a:buChar char="●"/>
              <a:defRPr>
                <a:latin typeface="Inter"/>
                <a:ea typeface="Inter"/>
                <a:cs typeface="Inter"/>
                <a:sym typeface="Inter"/>
              </a:defRPr>
            </a:lvl4pPr>
            <a:lvl5pPr indent="-317500" lvl="4" marL="2286000">
              <a:lnSpc>
                <a:spcPct val="115000"/>
              </a:lnSpc>
              <a:spcBef>
                <a:spcPts val="0"/>
              </a:spcBef>
              <a:spcAft>
                <a:spcPts val="0"/>
              </a:spcAft>
              <a:buSzPts val="1400"/>
              <a:buFont typeface="Inter"/>
              <a:buChar char="○"/>
              <a:defRPr>
                <a:latin typeface="Inter"/>
                <a:ea typeface="Inter"/>
                <a:cs typeface="Inter"/>
                <a:sym typeface="Inter"/>
              </a:defRPr>
            </a:lvl5pPr>
            <a:lvl6pPr indent="-317500" lvl="5" marL="2743200">
              <a:lnSpc>
                <a:spcPct val="115000"/>
              </a:lnSpc>
              <a:spcBef>
                <a:spcPts val="0"/>
              </a:spcBef>
              <a:spcAft>
                <a:spcPts val="0"/>
              </a:spcAft>
              <a:buSzPts val="1400"/>
              <a:buFont typeface="Inter"/>
              <a:buChar char="■"/>
              <a:defRPr>
                <a:latin typeface="Inter"/>
                <a:ea typeface="Inter"/>
                <a:cs typeface="Inter"/>
                <a:sym typeface="Inter"/>
              </a:defRPr>
            </a:lvl6pPr>
            <a:lvl7pPr indent="-317500" lvl="6" marL="3200400">
              <a:lnSpc>
                <a:spcPct val="115000"/>
              </a:lnSpc>
              <a:spcBef>
                <a:spcPts val="0"/>
              </a:spcBef>
              <a:spcAft>
                <a:spcPts val="0"/>
              </a:spcAft>
              <a:buSzPts val="1400"/>
              <a:buFont typeface="Inter"/>
              <a:buChar char="●"/>
              <a:defRPr>
                <a:latin typeface="Inter"/>
                <a:ea typeface="Inter"/>
                <a:cs typeface="Inter"/>
                <a:sym typeface="Inter"/>
              </a:defRPr>
            </a:lvl7pPr>
            <a:lvl8pPr indent="-317500" lvl="7" marL="3657600">
              <a:lnSpc>
                <a:spcPct val="115000"/>
              </a:lnSpc>
              <a:spcBef>
                <a:spcPts val="0"/>
              </a:spcBef>
              <a:spcAft>
                <a:spcPts val="0"/>
              </a:spcAft>
              <a:buSzPts val="1400"/>
              <a:buFont typeface="Inter"/>
              <a:buChar char="○"/>
              <a:defRPr>
                <a:latin typeface="Inter"/>
                <a:ea typeface="Inter"/>
                <a:cs typeface="Inter"/>
                <a:sym typeface="Inter"/>
              </a:defRPr>
            </a:lvl8pPr>
            <a:lvl9pPr indent="-317500" lvl="8" marL="4114800">
              <a:lnSpc>
                <a:spcPct val="115000"/>
              </a:lnSpc>
              <a:spcBef>
                <a:spcPts val="0"/>
              </a:spcBef>
              <a:spcAft>
                <a:spcPts val="0"/>
              </a:spcAft>
              <a:buSzPts val="1400"/>
              <a:buFont typeface="Inter"/>
              <a:buChar char="■"/>
              <a:defRPr>
                <a:latin typeface="Inter"/>
                <a:ea typeface="Inter"/>
                <a:cs typeface="Inter"/>
                <a:sym typeface="Inter"/>
              </a:defRPr>
            </a:lvl9pPr>
          </a:lstStyle>
          <a:p/>
        </p:txBody>
      </p:sp>
      <p:pic>
        <p:nvPicPr>
          <p:cNvPr id="587" name="Google Shape;587;p94"/>
          <p:cNvPicPr preferRelativeResize="0"/>
          <p:nvPr/>
        </p:nvPicPr>
        <p:blipFill rotWithShape="1">
          <a:blip r:embed="rId3">
            <a:alphaModFix/>
          </a:blip>
          <a:srcRect b="0" l="80" r="90" t="0"/>
          <a:stretch/>
        </p:blipFill>
        <p:spPr>
          <a:xfrm>
            <a:off x="4175024" y="1406375"/>
            <a:ext cx="4146350" cy="2778274"/>
          </a:xfrm>
          <a:prstGeom prst="rect">
            <a:avLst/>
          </a:prstGeom>
          <a:noFill/>
          <a:ln>
            <a:noFill/>
          </a:ln>
        </p:spPr>
      </p:pic>
    </p:spTree>
  </p:cSld>
  <p:clrMapOvr>
    <a:masterClrMapping/>
  </p:clrMapOvr>
</p:sldLayout>
</file>

<file path=ppt/slideLayouts/slideLayout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roduct Image 6">
  <p:cSld name="CUSTOM_23_2_1">
    <p:bg>
      <p:bgPr>
        <a:solidFill>
          <a:schemeClr val="lt1"/>
        </a:solidFill>
      </p:bgPr>
    </p:bg>
    <p:spTree>
      <p:nvGrpSpPr>
        <p:cNvPr id="588" name="Shape 588"/>
        <p:cNvGrpSpPr/>
        <p:nvPr/>
      </p:nvGrpSpPr>
      <p:grpSpPr>
        <a:xfrm>
          <a:off x="0" y="0"/>
          <a:ext cx="0" cy="0"/>
          <a:chOff x="0" y="0"/>
          <a:chExt cx="0" cy="0"/>
        </a:xfrm>
      </p:grpSpPr>
      <p:pic>
        <p:nvPicPr>
          <p:cNvPr id="589" name="Google Shape;589;p95"/>
          <p:cNvPicPr preferRelativeResize="0"/>
          <p:nvPr/>
        </p:nvPicPr>
        <p:blipFill>
          <a:blip r:embed="rId2">
            <a:alphaModFix/>
          </a:blip>
          <a:stretch>
            <a:fillRect/>
          </a:stretch>
        </p:blipFill>
        <p:spPr>
          <a:xfrm rot="-1920395">
            <a:off x="5912576" y="476935"/>
            <a:ext cx="3037201" cy="3234634"/>
          </a:xfrm>
          <a:prstGeom prst="rect">
            <a:avLst/>
          </a:prstGeom>
          <a:noFill/>
          <a:ln>
            <a:noFill/>
          </a:ln>
        </p:spPr>
      </p:pic>
      <p:sp>
        <p:nvSpPr>
          <p:cNvPr id="590" name="Google Shape;590;p9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591" name="Google Shape;591;p95"/>
          <p:cNvSpPr txBox="1"/>
          <p:nvPr>
            <p:ph idx="1" type="body"/>
          </p:nvPr>
        </p:nvSpPr>
        <p:spPr>
          <a:xfrm>
            <a:off x="311700" y="962025"/>
            <a:ext cx="4022100" cy="3606900"/>
          </a:xfrm>
          <a:prstGeom prst="rect">
            <a:avLst/>
          </a:prstGeom>
        </p:spPr>
        <p:txBody>
          <a:bodyPr anchorCtr="0" anchor="t" bIns="91425" lIns="91425" spcFirstLastPara="1" rIns="91425" wrap="square" tIns="91425">
            <a:normAutofit/>
          </a:bodyPr>
          <a:lstStyle>
            <a:lvl1pPr indent="-342900" lvl="0" marL="457200">
              <a:lnSpc>
                <a:spcPct val="115000"/>
              </a:lnSpc>
              <a:spcBef>
                <a:spcPts val="0"/>
              </a:spcBef>
              <a:spcAft>
                <a:spcPts val="0"/>
              </a:spcAft>
              <a:buSzPts val="1800"/>
              <a:buFont typeface="Inter"/>
              <a:buChar char="●"/>
              <a:defRPr sz="1800">
                <a:latin typeface="Inter"/>
                <a:ea typeface="Inter"/>
                <a:cs typeface="Inter"/>
                <a:sym typeface="Inter"/>
              </a:defRPr>
            </a:lvl1pPr>
            <a:lvl2pPr indent="-317500" lvl="1" marL="914400">
              <a:lnSpc>
                <a:spcPct val="115000"/>
              </a:lnSpc>
              <a:spcBef>
                <a:spcPts val="0"/>
              </a:spcBef>
              <a:spcAft>
                <a:spcPts val="0"/>
              </a:spcAft>
              <a:buSzPts val="1400"/>
              <a:buFont typeface="Inter"/>
              <a:buChar char="○"/>
              <a:defRPr>
                <a:latin typeface="Inter"/>
                <a:ea typeface="Inter"/>
                <a:cs typeface="Inter"/>
                <a:sym typeface="Inter"/>
              </a:defRPr>
            </a:lvl2pPr>
            <a:lvl3pPr indent="-317500" lvl="2" marL="1371600">
              <a:lnSpc>
                <a:spcPct val="115000"/>
              </a:lnSpc>
              <a:spcBef>
                <a:spcPts val="0"/>
              </a:spcBef>
              <a:spcAft>
                <a:spcPts val="0"/>
              </a:spcAft>
              <a:buSzPts val="1400"/>
              <a:buFont typeface="Inter"/>
              <a:buChar char="■"/>
              <a:defRPr>
                <a:latin typeface="Inter"/>
                <a:ea typeface="Inter"/>
                <a:cs typeface="Inter"/>
                <a:sym typeface="Inter"/>
              </a:defRPr>
            </a:lvl3pPr>
            <a:lvl4pPr indent="-317500" lvl="3" marL="1828800">
              <a:lnSpc>
                <a:spcPct val="115000"/>
              </a:lnSpc>
              <a:spcBef>
                <a:spcPts val="0"/>
              </a:spcBef>
              <a:spcAft>
                <a:spcPts val="0"/>
              </a:spcAft>
              <a:buSzPts val="1400"/>
              <a:buFont typeface="Inter"/>
              <a:buChar char="●"/>
              <a:defRPr>
                <a:latin typeface="Inter"/>
                <a:ea typeface="Inter"/>
                <a:cs typeface="Inter"/>
                <a:sym typeface="Inter"/>
              </a:defRPr>
            </a:lvl4pPr>
            <a:lvl5pPr indent="-317500" lvl="4" marL="2286000">
              <a:lnSpc>
                <a:spcPct val="115000"/>
              </a:lnSpc>
              <a:spcBef>
                <a:spcPts val="0"/>
              </a:spcBef>
              <a:spcAft>
                <a:spcPts val="0"/>
              </a:spcAft>
              <a:buSzPts val="1400"/>
              <a:buFont typeface="Inter"/>
              <a:buChar char="○"/>
              <a:defRPr>
                <a:latin typeface="Inter"/>
                <a:ea typeface="Inter"/>
                <a:cs typeface="Inter"/>
                <a:sym typeface="Inter"/>
              </a:defRPr>
            </a:lvl5pPr>
            <a:lvl6pPr indent="-317500" lvl="5" marL="2743200">
              <a:lnSpc>
                <a:spcPct val="115000"/>
              </a:lnSpc>
              <a:spcBef>
                <a:spcPts val="0"/>
              </a:spcBef>
              <a:spcAft>
                <a:spcPts val="0"/>
              </a:spcAft>
              <a:buSzPts val="1400"/>
              <a:buFont typeface="Inter"/>
              <a:buChar char="■"/>
              <a:defRPr>
                <a:latin typeface="Inter"/>
                <a:ea typeface="Inter"/>
                <a:cs typeface="Inter"/>
                <a:sym typeface="Inter"/>
              </a:defRPr>
            </a:lvl6pPr>
            <a:lvl7pPr indent="-317500" lvl="6" marL="3200400">
              <a:lnSpc>
                <a:spcPct val="115000"/>
              </a:lnSpc>
              <a:spcBef>
                <a:spcPts val="0"/>
              </a:spcBef>
              <a:spcAft>
                <a:spcPts val="0"/>
              </a:spcAft>
              <a:buSzPts val="1400"/>
              <a:buFont typeface="Inter"/>
              <a:buChar char="●"/>
              <a:defRPr>
                <a:latin typeface="Inter"/>
                <a:ea typeface="Inter"/>
                <a:cs typeface="Inter"/>
                <a:sym typeface="Inter"/>
              </a:defRPr>
            </a:lvl7pPr>
            <a:lvl8pPr indent="-317500" lvl="7" marL="3657600">
              <a:lnSpc>
                <a:spcPct val="115000"/>
              </a:lnSpc>
              <a:spcBef>
                <a:spcPts val="0"/>
              </a:spcBef>
              <a:spcAft>
                <a:spcPts val="0"/>
              </a:spcAft>
              <a:buSzPts val="1400"/>
              <a:buFont typeface="Inter"/>
              <a:buChar char="○"/>
              <a:defRPr>
                <a:latin typeface="Inter"/>
                <a:ea typeface="Inter"/>
                <a:cs typeface="Inter"/>
                <a:sym typeface="Inter"/>
              </a:defRPr>
            </a:lvl8pPr>
            <a:lvl9pPr indent="-317500" lvl="8" marL="4114800">
              <a:lnSpc>
                <a:spcPct val="115000"/>
              </a:lnSpc>
              <a:spcBef>
                <a:spcPts val="0"/>
              </a:spcBef>
              <a:spcAft>
                <a:spcPts val="0"/>
              </a:spcAft>
              <a:buSzPts val="1400"/>
              <a:buFont typeface="Inter"/>
              <a:buChar char="■"/>
              <a:defRPr>
                <a:latin typeface="Inter"/>
                <a:ea typeface="Inter"/>
                <a:cs typeface="Inter"/>
                <a:sym typeface="Inter"/>
              </a:defRPr>
            </a:lvl9pPr>
          </a:lstStyle>
          <a:p/>
        </p:txBody>
      </p:sp>
      <p:pic>
        <p:nvPicPr>
          <p:cNvPr id="592" name="Google Shape;592;p95"/>
          <p:cNvPicPr preferRelativeResize="0"/>
          <p:nvPr/>
        </p:nvPicPr>
        <p:blipFill rotWithShape="1">
          <a:blip r:embed="rId3">
            <a:alphaModFix/>
          </a:blip>
          <a:srcRect b="0" l="80" r="90" t="0"/>
          <a:stretch/>
        </p:blipFill>
        <p:spPr>
          <a:xfrm>
            <a:off x="4175024" y="1406375"/>
            <a:ext cx="4146350" cy="2778274"/>
          </a:xfrm>
          <a:prstGeom prst="rect">
            <a:avLst/>
          </a:prstGeom>
          <a:noFill/>
          <a:ln>
            <a:noFill/>
          </a:ln>
        </p:spPr>
      </p:pic>
    </p:spTree>
  </p:cSld>
  <p:clrMapOvr>
    <a:masterClrMapping/>
  </p:clrMapOvr>
</p:sldLayout>
</file>

<file path=ppt/slideLayouts/slideLayout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1">
  <p:cSld name="CUSTOM_25">
    <p:bg>
      <p:bgPr>
        <a:solidFill>
          <a:srgbClr val="F3F8FF"/>
        </a:solidFill>
      </p:bgPr>
    </p:bg>
    <p:spTree>
      <p:nvGrpSpPr>
        <p:cNvPr id="593" name="Shape 593"/>
        <p:cNvGrpSpPr/>
        <p:nvPr/>
      </p:nvGrpSpPr>
      <p:grpSpPr>
        <a:xfrm>
          <a:off x="0" y="0"/>
          <a:ext cx="0" cy="0"/>
          <a:chOff x="0" y="0"/>
          <a:chExt cx="0" cy="0"/>
        </a:xfrm>
      </p:grpSpPr>
      <p:sp>
        <p:nvSpPr>
          <p:cNvPr id="594" name="Google Shape;594;p96"/>
          <p:cNvSpPr/>
          <p:nvPr>
            <p:ph idx="2" type="pic"/>
          </p:nvPr>
        </p:nvSpPr>
        <p:spPr>
          <a:xfrm>
            <a:off x="819150" y="1047750"/>
            <a:ext cx="7505700" cy="4314900"/>
          </a:xfrm>
          <a:prstGeom prst="roundRect">
            <a:avLst>
              <a:gd fmla="val 4640" name="adj"/>
            </a:avLst>
          </a:prstGeom>
          <a:noFill/>
          <a:ln>
            <a:noFill/>
          </a:ln>
        </p:spPr>
      </p:sp>
      <p:sp>
        <p:nvSpPr>
          <p:cNvPr id="595" name="Google Shape;595;p96"/>
          <p:cNvSpPr txBox="1"/>
          <p:nvPr>
            <p:ph type="title"/>
          </p:nvPr>
        </p:nvSpPr>
        <p:spPr>
          <a:xfrm>
            <a:off x="311700" y="319225"/>
            <a:ext cx="8520600" cy="507900"/>
          </a:xfrm>
          <a:prstGeom prst="rect">
            <a:avLst/>
          </a:prstGeom>
        </p:spPr>
        <p:txBody>
          <a:bodyPr anchorCtr="0" anchor="t" bIns="91425" lIns="91425" spcFirstLastPara="1" rIns="91425" wrap="square" tIns="91425">
            <a:normAutofit/>
          </a:bodyPr>
          <a:lstStyle>
            <a:lvl1pPr lvl="0" algn="ctr">
              <a:spcBef>
                <a:spcPts val="0"/>
              </a:spcBef>
              <a:spcAft>
                <a:spcPts val="0"/>
              </a:spcAft>
              <a:buSzPts val="2000"/>
              <a:buNone/>
              <a:defRPr sz="2000"/>
            </a:lvl1pPr>
            <a:lvl2pPr lvl="1" algn="ctr">
              <a:spcBef>
                <a:spcPts val="0"/>
              </a:spcBef>
              <a:spcAft>
                <a:spcPts val="0"/>
              </a:spcAft>
              <a:buSzPts val="2000"/>
              <a:buNone/>
              <a:defRPr sz="2000"/>
            </a:lvl2pPr>
            <a:lvl3pPr lvl="2" algn="ctr">
              <a:spcBef>
                <a:spcPts val="0"/>
              </a:spcBef>
              <a:spcAft>
                <a:spcPts val="0"/>
              </a:spcAft>
              <a:buSzPts val="2000"/>
              <a:buNone/>
              <a:defRPr sz="2000"/>
            </a:lvl3pPr>
            <a:lvl4pPr lvl="3" algn="ctr">
              <a:spcBef>
                <a:spcPts val="0"/>
              </a:spcBef>
              <a:spcAft>
                <a:spcPts val="0"/>
              </a:spcAft>
              <a:buSzPts val="2000"/>
              <a:buNone/>
              <a:defRPr sz="2000"/>
            </a:lvl4pPr>
            <a:lvl5pPr lvl="4" algn="ctr">
              <a:spcBef>
                <a:spcPts val="0"/>
              </a:spcBef>
              <a:spcAft>
                <a:spcPts val="0"/>
              </a:spcAft>
              <a:buSzPts val="2000"/>
              <a:buNone/>
              <a:defRPr sz="2000"/>
            </a:lvl5pPr>
            <a:lvl6pPr lvl="5" algn="ctr">
              <a:spcBef>
                <a:spcPts val="0"/>
              </a:spcBef>
              <a:spcAft>
                <a:spcPts val="0"/>
              </a:spcAft>
              <a:buSzPts val="2000"/>
              <a:buNone/>
              <a:defRPr sz="2000"/>
            </a:lvl6pPr>
            <a:lvl7pPr lvl="6" algn="ctr">
              <a:spcBef>
                <a:spcPts val="0"/>
              </a:spcBef>
              <a:spcAft>
                <a:spcPts val="0"/>
              </a:spcAft>
              <a:buSzPts val="2000"/>
              <a:buNone/>
              <a:defRPr sz="2000"/>
            </a:lvl7pPr>
            <a:lvl8pPr lvl="7" algn="ctr">
              <a:spcBef>
                <a:spcPts val="0"/>
              </a:spcBef>
              <a:spcAft>
                <a:spcPts val="0"/>
              </a:spcAft>
              <a:buSzPts val="2000"/>
              <a:buNone/>
              <a:defRPr sz="2000"/>
            </a:lvl8pPr>
            <a:lvl9pPr lvl="8" algn="ctr">
              <a:spcBef>
                <a:spcPts val="0"/>
              </a:spcBef>
              <a:spcAft>
                <a:spcPts val="0"/>
              </a:spcAft>
              <a:buSzPts val="2000"/>
              <a:buNone/>
              <a:defRPr sz="2000"/>
            </a:lvl9pPr>
          </a:lstStyle>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2">
  <p:cSld name="CUSTOM_25_1">
    <p:bg>
      <p:bgPr>
        <a:solidFill>
          <a:srgbClr val="F3F8FF"/>
        </a:solidFill>
      </p:bgPr>
    </p:bg>
    <p:spTree>
      <p:nvGrpSpPr>
        <p:cNvPr id="596" name="Shape 596"/>
        <p:cNvGrpSpPr/>
        <p:nvPr/>
      </p:nvGrpSpPr>
      <p:grpSpPr>
        <a:xfrm>
          <a:off x="0" y="0"/>
          <a:ext cx="0" cy="0"/>
          <a:chOff x="0" y="0"/>
          <a:chExt cx="0" cy="0"/>
        </a:xfrm>
      </p:grpSpPr>
      <p:sp>
        <p:nvSpPr>
          <p:cNvPr id="597" name="Google Shape;597;p97"/>
          <p:cNvSpPr/>
          <p:nvPr/>
        </p:nvSpPr>
        <p:spPr>
          <a:xfrm>
            <a:off x="0" y="979725"/>
            <a:ext cx="9144000" cy="4163700"/>
          </a:xfrm>
          <a:prstGeom prst="roundRect">
            <a:avLst>
              <a:gd fmla="val 0" name="adj"/>
            </a:avLst>
          </a:prstGeom>
          <a:solidFill>
            <a:srgbClr val="A497E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1167F5"/>
              </a:solidFill>
            </a:endParaRPr>
          </a:p>
        </p:txBody>
      </p:sp>
      <p:sp>
        <p:nvSpPr>
          <p:cNvPr id="598" name="Google Shape;598;p97"/>
          <p:cNvSpPr txBox="1"/>
          <p:nvPr>
            <p:ph type="title"/>
          </p:nvPr>
        </p:nvSpPr>
        <p:spPr>
          <a:xfrm>
            <a:off x="311700" y="319225"/>
            <a:ext cx="8520600" cy="507900"/>
          </a:xfrm>
          <a:prstGeom prst="rect">
            <a:avLst/>
          </a:prstGeom>
        </p:spPr>
        <p:txBody>
          <a:bodyPr anchorCtr="0" anchor="t" bIns="91425" lIns="91425" spcFirstLastPara="1" rIns="91425" wrap="square" tIns="91425">
            <a:normAutofit/>
          </a:bodyPr>
          <a:lstStyle>
            <a:lvl1pPr lvl="0" algn="ctr">
              <a:spcBef>
                <a:spcPts val="0"/>
              </a:spcBef>
              <a:spcAft>
                <a:spcPts val="0"/>
              </a:spcAft>
              <a:buSzPts val="2000"/>
              <a:buNone/>
              <a:defRPr sz="2000"/>
            </a:lvl1pPr>
            <a:lvl2pPr lvl="1" algn="ctr">
              <a:spcBef>
                <a:spcPts val="0"/>
              </a:spcBef>
              <a:spcAft>
                <a:spcPts val="0"/>
              </a:spcAft>
              <a:buSzPts val="2000"/>
              <a:buNone/>
              <a:defRPr sz="2000"/>
            </a:lvl2pPr>
            <a:lvl3pPr lvl="2" algn="ctr">
              <a:spcBef>
                <a:spcPts val="0"/>
              </a:spcBef>
              <a:spcAft>
                <a:spcPts val="0"/>
              </a:spcAft>
              <a:buSzPts val="2000"/>
              <a:buNone/>
              <a:defRPr sz="2000"/>
            </a:lvl3pPr>
            <a:lvl4pPr lvl="3" algn="ctr">
              <a:spcBef>
                <a:spcPts val="0"/>
              </a:spcBef>
              <a:spcAft>
                <a:spcPts val="0"/>
              </a:spcAft>
              <a:buSzPts val="2000"/>
              <a:buNone/>
              <a:defRPr sz="2000"/>
            </a:lvl4pPr>
            <a:lvl5pPr lvl="4" algn="ctr">
              <a:spcBef>
                <a:spcPts val="0"/>
              </a:spcBef>
              <a:spcAft>
                <a:spcPts val="0"/>
              </a:spcAft>
              <a:buSzPts val="2000"/>
              <a:buNone/>
              <a:defRPr sz="2000"/>
            </a:lvl5pPr>
            <a:lvl6pPr lvl="5" algn="ctr">
              <a:spcBef>
                <a:spcPts val="0"/>
              </a:spcBef>
              <a:spcAft>
                <a:spcPts val="0"/>
              </a:spcAft>
              <a:buSzPts val="2000"/>
              <a:buNone/>
              <a:defRPr sz="2000"/>
            </a:lvl6pPr>
            <a:lvl7pPr lvl="6" algn="ctr">
              <a:spcBef>
                <a:spcPts val="0"/>
              </a:spcBef>
              <a:spcAft>
                <a:spcPts val="0"/>
              </a:spcAft>
              <a:buSzPts val="2000"/>
              <a:buNone/>
              <a:defRPr sz="2000"/>
            </a:lvl7pPr>
            <a:lvl8pPr lvl="7" algn="ctr">
              <a:spcBef>
                <a:spcPts val="0"/>
              </a:spcBef>
              <a:spcAft>
                <a:spcPts val="0"/>
              </a:spcAft>
              <a:buSzPts val="2000"/>
              <a:buNone/>
              <a:defRPr sz="2000"/>
            </a:lvl8pPr>
            <a:lvl9pPr lvl="8" algn="ctr">
              <a:spcBef>
                <a:spcPts val="0"/>
              </a:spcBef>
              <a:spcAft>
                <a:spcPts val="0"/>
              </a:spcAft>
              <a:buSzPts val="2000"/>
              <a:buNone/>
              <a:defRPr sz="2000"/>
            </a:lvl9pPr>
          </a:lstStyle>
          <a:p/>
        </p:txBody>
      </p:sp>
      <p:sp>
        <p:nvSpPr>
          <p:cNvPr id="599" name="Google Shape;599;p97"/>
          <p:cNvSpPr/>
          <p:nvPr>
            <p:ph idx="2" type="pic"/>
          </p:nvPr>
        </p:nvSpPr>
        <p:spPr>
          <a:xfrm>
            <a:off x="1147800" y="1312900"/>
            <a:ext cx="6848400" cy="3659100"/>
          </a:xfrm>
          <a:prstGeom prst="roundRect">
            <a:avLst>
              <a:gd fmla="val 4640" name="adj"/>
            </a:avLst>
          </a:prstGeom>
          <a:noFill/>
          <a:ln>
            <a:noFill/>
          </a:ln>
        </p:spPr>
      </p:sp>
    </p:spTree>
  </p:cSld>
  <p:clrMapOvr>
    <a:masterClrMapping/>
  </p:clrMapOvr>
</p:sldLayout>
</file>

<file path=ppt/slideLayouts/slideLayout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School Image 2 ">
  <p:cSld name="CUSTOM_25_1_1">
    <p:bg>
      <p:bgPr>
        <a:solidFill>
          <a:srgbClr val="F3F8FF"/>
        </a:solidFill>
      </p:bgPr>
    </p:bg>
    <p:spTree>
      <p:nvGrpSpPr>
        <p:cNvPr id="600" name="Shape 600"/>
        <p:cNvGrpSpPr/>
        <p:nvPr/>
      </p:nvGrpSpPr>
      <p:grpSpPr>
        <a:xfrm>
          <a:off x="0" y="0"/>
          <a:ext cx="0" cy="0"/>
          <a:chOff x="0" y="0"/>
          <a:chExt cx="0" cy="0"/>
        </a:xfrm>
      </p:grpSpPr>
      <p:sp>
        <p:nvSpPr>
          <p:cNvPr id="601" name="Google Shape;601;p98"/>
          <p:cNvSpPr/>
          <p:nvPr/>
        </p:nvSpPr>
        <p:spPr>
          <a:xfrm>
            <a:off x="0" y="979725"/>
            <a:ext cx="9144000" cy="4163700"/>
          </a:xfrm>
          <a:prstGeom prst="roundRect">
            <a:avLst>
              <a:gd fmla="val 0" name="adj"/>
            </a:avLst>
          </a:prstGeom>
          <a:solidFill>
            <a:srgbClr val="15245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1167F5"/>
              </a:solidFill>
            </a:endParaRPr>
          </a:p>
        </p:txBody>
      </p:sp>
      <p:sp>
        <p:nvSpPr>
          <p:cNvPr id="602" name="Google Shape;602;p98"/>
          <p:cNvSpPr txBox="1"/>
          <p:nvPr>
            <p:ph type="title"/>
          </p:nvPr>
        </p:nvSpPr>
        <p:spPr>
          <a:xfrm>
            <a:off x="311700" y="319225"/>
            <a:ext cx="8520600" cy="507900"/>
          </a:xfrm>
          <a:prstGeom prst="rect">
            <a:avLst/>
          </a:prstGeom>
        </p:spPr>
        <p:txBody>
          <a:bodyPr anchorCtr="0" anchor="t" bIns="91425" lIns="91425" spcFirstLastPara="1" rIns="91425" wrap="square" tIns="91425">
            <a:normAutofit/>
          </a:bodyPr>
          <a:lstStyle>
            <a:lvl1pPr lvl="0" algn="ctr">
              <a:spcBef>
                <a:spcPts val="0"/>
              </a:spcBef>
              <a:spcAft>
                <a:spcPts val="0"/>
              </a:spcAft>
              <a:buSzPts val="2000"/>
              <a:buNone/>
              <a:defRPr sz="2000"/>
            </a:lvl1pPr>
            <a:lvl2pPr lvl="1" algn="ctr">
              <a:spcBef>
                <a:spcPts val="0"/>
              </a:spcBef>
              <a:spcAft>
                <a:spcPts val="0"/>
              </a:spcAft>
              <a:buSzPts val="2000"/>
              <a:buNone/>
              <a:defRPr sz="2000"/>
            </a:lvl2pPr>
            <a:lvl3pPr lvl="2" algn="ctr">
              <a:spcBef>
                <a:spcPts val="0"/>
              </a:spcBef>
              <a:spcAft>
                <a:spcPts val="0"/>
              </a:spcAft>
              <a:buSzPts val="2000"/>
              <a:buNone/>
              <a:defRPr sz="2000"/>
            </a:lvl3pPr>
            <a:lvl4pPr lvl="3" algn="ctr">
              <a:spcBef>
                <a:spcPts val="0"/>
              </a:spcBef>
              <a:spcAft>
                <a:spcPts val="0"/>
              </a:spcAft>
              <a:buSzPts val="2000"/>
              <a:buNone/>
              <a:defRPr sz="2000"/>
            </a:lvl4pPr>
            <a:lvl5pPr lvl="4" algn="ctr">
              <a:spcBef>
                <a:spcPts val="0"/>
              </a:spcBef>
              <a:spcAft>
                <a:spcPts val="0"/>
              </a:spcAft>
              <a:buSzPts val="2000"/>
              <a:buNone/>
              <a:defRPr sz="2000"/>
            </a:lvl5pPr>
            <a:lvl6pPr lvl="5" algn="ctr">
              <a:spcBef>
                <a:spcPts val="0"/>
              </a:spcBef>
              <a:spcAft>
                <a:spcPts val="0"/>
              </a:spcAft>
              <a:buSzPts val="2000"/>
              <a:buNone/>
              <a:defRPr sz="2000"/>
            </a:lvl6pPr>
            <a:lvl7pPr lvl="6" algn="ctr">
              <a:spcBef>
                <a:spcPts val="0"/>
              </a:spcBef>
              <a:spcAft>
                <a:spcPts val="0"/>
              </a:spcAft>
              <a:buSzPts val="2000"/>
              <a:buNone/>
              <a:defRPr sz="2000"/>
            </a:lvl7pPr>
            <a:lvl8pPr lvl="7" algn="ctr">
              <a:spcBef>
                <a:spcPts val="0"/>
              </a:spcBef>
              <a:spcAft>
                <a:spcPts val="0"/>
              </a:spcAft>
              <a:buSzPts val="2000"/>
              <a:buNone/>
              <a:defRPr sz="2000"/>
            </a:lvl8pPr>
            <a:lvl9pPr lvl="8" algn="ctr">
              <a:spcBef>
                <a:spcPts val="0"/>
              </a:spcBef>
              <a:spcAft>
                <a:spcPts val="0"/>
              </a:spcAft>
              <a:buSzPts val="2000"/>
              <a:buNone/>
              <a:defRPr sz="2000"/>
            </a:lvl9pPr>
          </a:lstStyle>
          <a:p/>
        </p:txBody>
      </p:sp>
      <p:sp>
        <p:nvSpPr>
          <p:cNvPr id="603" name="Google Shape;603;p98"/>
          <p:cNvSpPr/>
          <p:nvPr>
            <p:ph idx="2" type="pic"/>
          </p:nvPr>
        </p:nvSpPr>
        <p:spPr>
          <a:xfrm>
            <a:off x="1147800" y="1312900"/>
            <a:ext cx="6848400" cy="3659100"/>
          </a:xfrm>
          <a:prstGeom prst="roundRect">
            <a:avLst>
              <a:gd fmla="val 4640" name="adj"/>
            </a:avLst>
          </a:prstGeom>
          <a:noFill/>
          <a:ln>
            <a:noFill/>
          </a:ln>
        </p:spPr>
      </p:sp>
    </p:spTree>
  </p:cSld>
  <p:clrMapOvr>
    <a:masterClrMapping/>
  </p:clrMapOvr>
</p:sldLayout>
</file>

<file path=ppt/slideLayouts/slideLayout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Tuition Image 2 ">
  <p:cSld name="CUSTOM_25_1_1_1">
    <p:bg>
      <p:bgPr>
        <a:solidFill>
          <a:srgbClr val="F3F8FF"/>
        </a:solidFill>
      </p:bgPr>
    </p:bg>
    <p:spTree>
      <p:nvGrpSpPr>
        <p:cNvPr id="604" name="Shape 604"/>
        <p:cNvGrpSpPr/>
        <p:nvPr/>
      </p:nvGrpSpPr>
      <p:grpSpPr>
        <a:xfrm>
          <a:off x="0" y="0"/>
          <a:ext cx="0" cy="0"/>
          <a:chOff x="0" y="0"/>
          <a:chExt cx="0" cy="0"/>
        </a:xfrm>
      </p:grpSpPr>
      <p:sp>
        <p:nvSpPr>
          <p:cNvPr id="605" name="Google Shape;605;p99"/>
          <p:cNvSpPr/>
          <p:nvPr/>
        </p:nvSpPr>
        <p:spPr>
          <a:xfrm>
            <a:off x="0" y="979725"/>
            <a:ext cx="9144000" cy="4163700"/>
          </a:xfrm>
          <a:prstGeom prst="roundRect">
            <a:avLst>
              <a:gd fmla="val 0" name="adj"/>
            </a:avLst>
          </a:prstGeom>
          <a:solidFill>
            <a:srgbClr val="184BC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1167F5"/>
              </a:solidFill>
            </a:endParaRPr>
          </a:p>
        </p:txBody>
      </p:sp>
      <p:sp>
        <p:nvSpPr>
          <p:cNvPr id="606" name="Google Shape;606;p99"/>
          <p:cNvSpPr txBox="1"/>
          <p:nvPr>
            <p:ph type="title"/>
          </p:nvPr>
        </p:nvSpPr>
        <p:spPr>
          <a:xfrm>
            <a:off x="311700" y="319225"/>
            <a:ext cx="8520600" cy="507900"/>
          </a:xfrm>
          <a:prstGeom prst="rect">
            <a:avLst/>
          </a:prstGeom>
        </p:spPr>
        <p:txBody>
          <a:bodyPr anchorCtr="0" anchor="t" bIns="91425" lIns="91425" spcFirstLastPara="1" rIns="91425" wrap="square" tIns="91425">
            <a:normAutofit/>
          </a:bodyPr>
          <a:lstStyle>
            <a:lvl1pPr lvl="0" algn="ctr">
              <a:spcBef>
                <a:spcPts val="0"/>
              </a:spcBef>
              <a:spcAft>
                <a:spcPts val="0"/>
              </a:spcAft>
              <a:buSzPts val="2000"/>
              <a:buNone/>
              <a:defRPr sz="2000"/>
            </a:lvl1pPr>
            <a:lvl2pPr lvl="1" algn="ctr">
              <a:spcBef>
                <a:spcPts val="0"/>
              </a:spcBef>
              <a:spcAft>
                <a:spcPts val="0"/>
              </a:spcAft>
              <a:buSzPts val="2000"/>
              <a:buNone/>
              <a:defRPr sz="2000"/>
            </a:lvl2pPr>
            <a:lvl3pPr lvl="2" algn="ctr">
              <a:spcBef>
                <a:spcPts val="0"/>
              </a:spcBef>
              <a:spcAft>
                <a:spcPts val="0"/>
              </a:spcAft>
              <a:buSzPts val="2000"/>
              <a:buNone/>
              <a:defRPr sz="2000"/>
            </a:lvl3pPr>
            <a:lvl4pPr lvl="3" algn="ctr">
              <a:spcBef>
                <a:spcPts val="0"/>
              </a:spcBef>
              <a:spcAft>
                <a:spcPts val="0"/>
              </a:spcAft>
              <a:buSzPts val="2000"/>
              <a:buNone/>
              <a:defRPr sz="2000"/>
            </a:lvl4pPr>
            <a:lvl5pPr lvl="4" algn="ctr">
              <a:spcBef>
                <a:spcPts val="0"/>
              </a:spcBef>
              <a:spcAft>
                <a:spcPts val="0"/>
              </a:spcAft>
              <a:buSzPts val="2000"/>
              <a:buNone/>
              <a:defRPr sz="2000"/>
            </a:lvl5pPr>
            <a:lvl6pPr lvl="5" algn="ctr">
              <a:spcBef>
                <a:spcPts val="0"/>
              </a:spcBef>
              <a:spcAft>
                <a:spcPts val="0"/>
              </a:spcAft>
              <a:buSzPts val="2000"/>
              <a:buNone/>
              <a:defRPr sz="2000"/>
            </a:lvl6pPr>
            <a:lvl7pPr lvl="6" algn="ctr">
              <a:spcBef>
                <a:spcPts val="0"/>
              </a:spcBef>
              <a:spcAft>
                <a:spcPts val="0"/>
              </a:spcAft>
              <a:buSzPts val="2000"/>
              <a:buNone/>
              <a:defRPr sz="2000"/>
            </a:lvl7pPr>
            <a:lvl8pPr lvl="7" algn="ctr">
              <a:spcBef>
                <a:spcPts val="0"/>
              </a:spcBef>
              <a:spcAft>
                <a:spcPts val="0"/>
              </a:spcAft>
              <a:buSzPts val="2000"/>
              <a:buNone/>
              <a:defRPr sz="2000"/>
            </a:lvl8pPr>
            <a:lvl9pPr lvl="8" algn="ctr">
              <a:spcBef>
                <a:spcPts val="0"/>
              </a:spcBef>
              <a:spcAft>
                <a:spcPts val="0"/>
              </a:spcAft>
              <a:buSzPts val="2000"/>
              <a:buNone/>
              <a:defRPr sz="2000"/>
            </a:lvl9pPr>
          </a:lstStyle>
          <a:p/>
        </p:txBody>
      </p:sp>
      <p:sp>
        <p:nvSpPr>
          <p:cNvPr id="607" name="Google Shape;607;p99"/>
          <p:cNvSpPr/>
          <p:nvPr>
            <p:ph idx="2" type="pic"/>
          </p:nvPr>
        </p:nvSpPr>
        <p:spPr>
          <a:xfrm>
            <a:off x="1147800" y="1312900"/>
            <a:ext cx="6848400" cy="3659100"/>
          </a:xfrm>
          <a:prstGeom prst="roundRect">
            <a:avLst>
              <a:gd fmla="val 4640" name="adj"/>
            </a:avLst>
          </a:prstGeom>
          <a:noFill/>
          <a:ln>
            <a:noFill/>
          </a:ln>
        </p:spPr>
      </p:sp>
    </p:spTree>
  </p:cSld>
  <p:clrMapOvr>
    <a:masterClrMapping/>
  </p:clrMapOvr>
</p:sldLayout>
</file>

<file path=ppt/slideLayouts/slideLayout9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om School Quotation 1">
  <p:cSld name="CUSTOM_27">
    <p:bg>
      <p:bgPr>
        <a:solidFill>
          <a:srgbClr val="74F3AF"/>
        </a:solidFill>
      </p:bgPr>
    </p:bg>
    <p:spTree>
      <p:nvGrpSpPr>
        <p:cNvPr id="608" name="Shape 608"/>
        <p:cNvGrpSpPr/>
        <p:nvPr/>
      </p:nvGrpSpPr>
      <p:grpSpPr>
        <a:xfrm>
          <a:off x="0" y="0"/>
          <a:ext cx="0" cy="0"/>
          <a:chOff x="0" y="0"/>
          <a:chExt cx="0" cy="0"/>
        </a:xfrm>
      </p:grpSpPr>
      <p:sp>
        <p:nvSpPr>
          <p:cNvPr id="609" name="Google Shape;609;p100"/>
          <p:cNvSpPr/>
          <p:nvPr/>
        </p:nvSpPr>
        <p:spPr>
          <a:xfrm>
            <a:off x="-87575" y="-151700"/>
            <a:ext cx="9303600" cy="5295000"/>
          </a:xfrm>
          <a:prstGeom prst="roundRect">
            <a:avLst>
              <a:gd fmla="val 0" name="adj"/>
            </a:avLst>
          </a:prstGeom>
          <a:solidFill>
            <a:srgbClr val="15245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1167F5"/>
              </a:solidFill>
            </a:endParaRPr>
          </a:p>
        </p:txBody>
      </p:sp>
      <p:grpSp>
        <p:nvGrpSpPr>
          <p:cNvPr id="610" name="Google Shape;610;p100"/>
          <p:cNvGrpSpPr/>
          <p:nvPr/>
        </p:nvGrpSpPr>
        <p:grpSpPr>
          <a:xfrm>
            <a:off x="5581893" y="3879854"/>
            <a:ext cx="3831003" cy="2610773"/>
            <a:chOff x="8260016" y="4838690"/>
            <a:chExt cx="883982" cy="602421"/>
          </a:xfrm>
        </p:grpSpPr>
        <p:sp>
          <p:nvSpPr>
            <p:cNvPr id="611" name="Google Shape;611;p100"/>
            <p:cNvSpPr/>
            <p:nvPr/>
          </p:nvSpPr>
          <p:spPr>
            <a:xfrm>
              <a:off x="8588999" y="4838690"/>
              <a:ext cx="555000" cy="555000"/>
            </a:xfrm>
            <a:prstGeom prst="ellipse">
              <a:avLst/>
            </a:prstGeom>
            <a:solidFill>
              <a:srgbClr val="2986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12" name="Google Shape;612;p100"/>
            <p:cNvSpPr/>
            <p:nvPr/>
          </p:nvSpPr>
          <p:spPr>
            <a:xfrm>
              <a:off x="8260016" y="4985711"/>
              <a:ext cx="455400" cy="455400"/>
            </a:xfrm>
            <a:prstGeom prst="ellipse">
              <a:avLst/>
            </a:prstGeom>
            <a:solidFill>
              <a:srgbClr val="2986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sp>
        <p:nvSpPr>
          <p:cNvPr id="613" name="Google Shape;613;p100"/>
          <p:cNvSpPr txBox="1"/>
          <p:nvPr/>
        </p:nvSpPr>
        <p:spPr>
          <a:xfrm>
            <a:off x="449999" y="-495375"/>
            <a:ext cx="2660700" cy="3043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600"/>
              </a:spcBef>
              <a:spcAft>
                <a:spcPts val="0"/>
              </a:spcAft>
              <a:buNone/>
            </a:pPr>
            <a:r>
              <a:rPr lang="en-GB" sz="40000">
                <a:solidFill>
                  <a:srgbClr val="2986FF"/>
                </a:solidFill>
                <a:latin typeface="Space Grotesk SemiBold"/>
                <a:ea typeface="Space Grotesk SemiBold"/>
                <a:cs typeface="Space Grotesk SemiBold"/>
                <a:sym typeface="Space Grotesk SemiBold"/>
              </a:rPr>
              <a:t>“</a:t>
            </a:r>
            <a:endParaRPr sz="40000">
              <a:solidFill>
                <a:srgbClr val="2986FF"/>
              </a:solidFill>
              <a:latin typeface="Space Grotesk SemiBold"/>
              <a:ea typeface="Space Grotesk SemiBold"/>
              <a:cs typeface="Space Grotesk SemiBold"/>
              <a:sym typeface="Space Grotesk SemiBold"/>
            </a:endParaRPr>
          </a:p>
        </p:txBody>
      </p:sp>
      <p:sp>
        <p:nvSpPr>
          <p:cNvPr id="614" name="Google Shape;614;p100"/>
          <p:cNvSpPr txBox="1"/>
          <p:nvPr>
            <p:ph idx="1" type="body"/>
          </p:nvPr>
        </p:nvSpPr>
        <p:spPr>
          <a:xfrm>
            <a:off x="2073825" y="1304875"/>
            <a:ext cx="6241500" cy="2610900"/>
          </a:xfrm>
          <a:prstGeom prst="rect">
            <a:avLst/>
          </a:prstGeom>
        </p:spPr>
        <p:txBody>
          <a:bodyPr anchorCtr="0" anchor="t" bIns="91425" lIns="91425" spcFirstLastPara="1" rIns="91425" wrap="square" tIns="91425">
            <a:normAutofit/>
          </a:bodyPr>
          <a:lstStyle>
            <a:lvl1pPr indent="-393700" lvl="0" marL="457200">
              <a:spcBef>
                <a:spcPts val="0"/>
              </a:spcBef>
              <a:spcAft>
                <a:spcPts val="0"/>
              </a:spcAft>
              <a:buClr>
                <a:schemeClr val="lt1"/>
              </a:buClr>
              <a:buSzPts val="2600"/>
              <a:buChar char="●"/>
              <a:defRPr b="1" sz="2600">
                <a:solidFill>
                  <a:schemeClr val="lt1"/>
                </a:solidFill>
              </a:defRPr>
            </a:lvl1pPr>
            <a:lvl2pPr indent="-381000" lvl="1" marL="914400">
              <a:spcBef>
                <a:spcPts val="0"/>
              </a:spcBef>
              <a:spcAft>
                <a:spcPts val="0"/>
              </a:spcAft>
              <a:buClr>
                <a:schemeClr val="lt1"/>
              </a:buClr>
              <a:buSzPts val="2400"/>
              <a:buChar char="○"/>
              <a:defRPr b="1" sz="2400">
                <a:solidFill>
                  <a:schemeClr val="lt1"/>
                </a:solidFill>
              </a:defRPr>
            </a:lvl2pPr>
            <a:lvl3pPr indent="-381000" lvl="2" marL="1371600">
              <a:spcBef>
                <a:spcPts val="0"/>
              </a:spcBef>
              <a:spcAft>
                <a:spcPts val="0"/>
              </a:spcAft>
              <a:buClr>
                <a:schemeClr val="lt1"/>
              </a:buClr>
              <a:buSzPts val="2400"/>
              <a:buChar char="■"/>
              <a:defRPr b="1" sz="2400">
                <a:solidFill>
                  <a:schemeClr val="lt1"/>
                </a:solidFill>
              </a:defRPr>
            </a:lvl3pPr>
            <a:lvl4pPr indent="-381000" lvl="3" marL="1828800">
              <a:spcBef>
                <a:spcPts val="0"/>
              </a:spcBef>
              <a:spcAft>
                <a:spcPts val="0"/>
              </a:spcAft>
              <a:buClr>
                <a:schemeClr val="lt1"/>
              </a:buClr>
              <a:buSzPts val="2400"/>
              <a:buChar char="●"/>
              <a:defRPr b="1" sz="2400">
                <a:solidFill>
                  <a:schemeClr val="lt1"/>
                </a:solidFill>
              </a:defRPr>
            </a:lvl4pPr>
            <a:lvl5pPr indent="-381000" lvl="4" marL="2286000">
              <a:spcBef>
                <a:spcPts val="0"/>
              </a:spcBef>
              <a:spcAft>
                <a:spcPts val="0"/>
              </a:spcAft>
              <a:buClr>
                <a:schemeClr val="lt1"/>
              </a:buClr>
              <a:buSzPts val="2400"/>
              <a:buChar char="○"/>
              <a:defRPr b="1" sz="2400">
                <a:solidFill>
                  <a:schemeClr val="lt1"/>
                </a:solidFill>
              </a:defRPr>
            </a:lvl5pPr>
            <a:lvl6pPr indent="-381000" lvl="5" marL="2743200">
              <a:spcBef>
                <a:spcPts val="0"/>
              </a:spcBef>
              <a:spcAft>
                <a:spcPts val="0"/>
              </a:spcAft>
              <a:buClr>
                <a:schemeClr val="lt1"/>
              </a:buClr>
              <a:buSzPts val="2400"/>
              <a:buChar char="■"/>
              <a:defRPr b="1" sz="2400">
                <a:solidFill>
                  <a:schemeClr val="lt1"/>
                </a:solidFill>
              </a:defRPr>
            </a:lvl6pPr>
            <a:lvl7pPr indent="-381000" lvl="6" marL="3200400">
              <a:spcBef>
                <a:spcPts val="0"/>
              </a:spcBef>
              <a:spcAft>
                <a:spcPts val="0"/>
              </a:spcAft>
              <a:buClr>
                <a:schemeClr val="lt1"/>
              </a:buClr>
              <a:buSzPts val="2400"/>
              <a:buChar char="●"/>
              <a:defRPr b="1" sz="2400">
                <a:solidFill>
                  <a:schemeClr val="lt1"/>
                </a:solidFill>
              </a:defRPr>
            </a:lvl7pPr>
            <a:lvl8pPr indent="-381000" lvl="7" marL="3657600">
              <a:spcBef>
                <a:spcPts val="0"/>
              </a:spcBef>
              <a:spcAft>
                <a:spcPts val="0"/>
              </a:spcAft>
              <a:buClr>
                <a:schemeClr val="lt1"/>
              </a:buClr>
              <a:buSzPts val="2400"/>
              <a:buChar char="○"/>
              <a:defRPr b="1" sz="2400">
                <a:solidFill>
                  <a:schemeClr val="lt1"/>
                </a:solidFill>
              </a:defRPr>
            </a:lvl8pPr>
            <a:lvl9pPr indent="-381000" lvl="8" marL="4114800">
              <a:spcBef>
                <a:spcPts val="0"/>
              </a:spcBef>
              <a:spcAft>
                <a:spcPts val="0"/>
              </a:spcAft>
              <a:buClr>
                <a:schemeClr val="lt1"/>
              </a:buClr>
              <a:buSzPts val="2400"/>
              <a:buChar char="■"/>
              <a:defRPr b="1" sz="2400">
                <a:solidFill>
                  <a:schemeClr val="lt1"/>
                </a:solidFill>
              </a:defRPr>
            </a:lvl9pPr>
          </a:lstStyle>
          <a:p/>
        </p:txBody>
      </p:sp>
      <p:sp>
        <p:nvSpPr>
          <p:cNvPr id="615" name="Google Shape;615;p100"/>
          <p:cNvSpPr txBox="1"/>
          <p:nvPr>
            <p:ph type="title"/>
          </p:nvPr>
        </p:nvSpPr>
        <p:spPr>
          <a:xfrm>
            <a:off x="2073825" y="3692875"/>
            <a:ext cx="2421900" cy="355200"/>
          </a:xfrm>
          <a:prstGeom prst="rect">
            <a:avLst/>
          </a:prstGeom>
        </p:spPr>
        <p:txBody>
          <a:bodyPr anchorCtr="0" anchor="t" bIns="91425" lIns="91425" spcFirstLastPara="1" rIns="91425" wrap="square" tIns="91425">
            <a:normAutofit/>
          </a:bodyPr>
          <a:lstStyle>
            <a:lvl1pPr lvl="0">
              <a:spcBef>
                <a:spcPts val="0"/>
              </a:spcBef>
              <a:spcAft>
                <a:spcPts val="0"/>
              </a:spcAft>
              <a:buSzPts val="1250"/>
              <a:buNone/>
              <a:defRPr sz="1250"/>
            </a:lvl1pPr>
            <a:lvl2pPr lvl="1">
              <a:spcBef>
                <a:spcPts val="0"/>
              </a:spcBef>
              <a:spcAft>
                <a:spcPts val="0"/>
              </a:spcAft>
              <a:buSzPts val="1250"/>
              <a:buNone/>
              <a:defRPr sz="1250"/>
            </a:lvl2pPr>
            <a:lvl3pPr lvl="2">
              <a:spcBef>
                <a:spcPts val="0"/>
              </a:spcBef>
              <a:spcAft>
                <a:spcPts val="0"/>
              </a:spcAft>
              <a:buSzPts val="1250"/>
              <a:buNone/>
              <a:defRPr sz="1250"/>
            </a:lvl3pPr>
            <a:lvl4pPr lvl="3">
              <a:spcBef>
                <a:spcPts val="0"/>
              </a:spcBef>
              <a:spcAft>
                <a:spcPts val="0"/>
              </a:spcAft>
              <a:buSzPts val="1250"/>
              <a:buNone/>
              <a:defRPr sz="1250"/>
            </a:lvl4pPr>
            <a:lvl5pPr lvl="4">
              <a:spcBef>
                <a:spcPts val="0"/>
              </a:spcBef>
              <a:spcAft>
                <a:spcPts val="0"/>
              </a:spcAft>
              <a:buSzPts val="1250"/>
              <a:buNone/>
              <a:defRPr sz="1250"/>
            </a:lvl5pPr>
            <a:lvl6pPr lvl="5">
              <a:spcBef>
                <a:spcPts val="0"/>
              </a:spcBef>
              <a:spcAft>
                <a:spcPts val="0"/>
              </a:spcAft>
              <a:buSzPts val="1250"/>
              <a:buNone/>
              <a:defRPr sz="1250"/>
            </a:lvl6pPr>
            <a:lvl7pPr lvl="6">
              <a:spcBef>
                <a:spcPts val="0"/>
              </a:spcBef>
              <a:spcAft>
                <a:spcPts val="0"/>
              </a:spcAft>
              <a:buSzPts val="1250"/>
              <a:buNone/>
              <a:defRPr sz="1250"/>
            </a:lvl7pPr>
            <a:lvl8pPr lvl="7">
              <a:spcBef>
                <a:spcPts val="0"/>
              </a:spcBef>
              <a:spcAft>
                <a:spcPts val="0"/>
              </a:spcAft>
              <a:buSzPts val="1250"/>
              <a:buNone/>
              <a:defRPr sz="1250"/>
            </a:lvl8pPr>
            <a:lvl9pPr lvl="8">
              <a:spcBef>
                <a:spcPts val="0"/>
              </a:spcBef>
              <a:spcAft>
                <a:spcPts val="0"/>
              </a:spcAft>
              <a:buSzPts val="1250"/>
              <a:buNone/>
              <a:defRPr sz="1250"/>
            </a:lvl9pPr>
          </a:lstStyle>
          <a:p/>
        </p:txBody>
      </p:sp>
      <p:sp>
        <p:nvSpPr>
          <p:cNvPr id="616" name="Google Shape;616;p100"/>
          <p:cNvSpPr txBox="1"/>
          <p:nvPr>
            <p:ph idx="2" type="subTitle"/>
          </p:nvPr>
        </p:nvSpPr>
        <p:spPr>
          <a:xfrm>
            <a:off x="2073825" y="3934225"/>
            <a:ext cx="4317600" cy="431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SzPts val="1300"/>
              <a:buNone/>
              <a:defRPr sz="1300"/>
            </a:lvl1pPr>
            <a:lvl2pPr lvl="1" algn="ctr">
              <a:lnSpc>
                <a:spcPct val="100000"/>
              </a:lnSpc>
              <a:spcBef>
                <a:spcPts val="0"/>
              </a:spcBef>
              <a:spcAft>
                <a:spcPts val="0"/>
              </a:spcAft>
              <a:buSzPts val="1300"/>
              <a:buNone/>
              <a:defRPr sz="1300"/>
            </a:lvl2pPr>
            <a:lvl3pPr lvl="2" algn="ctr">
              <a:lnSpc>
                <a:spcPct val="100000"/>
              </a:lnSpc>
              <a:spcBef>
                <a:spcPts val="0"/>
              </a:spcBef>
              <a:spcAft>
                <a:spcPts val="0"/>
              </a:spcAft>
              <a:buSzPts val="1300"/>
              <a:buNone/>
              <a:defRPr sz="1300"/>
            </a:lvl3pPr>
            <a:lvl4pPr lvl="3" algn="ctr">
              <a:lnSpc>
                <a:spcPct val="100000"/>
              </a:lnSpc>
              <a:spcBef>
                <a:spcPts val="0"/>
              </a:spcBef>
              <a:spcAft>
                <a:spcPts val="0"/>
              </a:spcAft>
              <a:buSzPts val="1300"/>
              <a:buNone/>
              <a:defRPr sz="1300"/>
            </a:lvl4pPr>
            <a:lvl5pPr lvl="4" algn="ctr">
              <a:lnSpc>
                <a:spcPct val="100000"/>
              </a:lnSpc>
              <a:spcBef>
                <a:spcPts val="0"/>
              </a:spcBef>
              <a:spcAft>
                <a:spcPts val="0"/>
              </a:spcAft>
              <a:buSzPts val="1300"/>
              <a:buNone/>
              <a:defRPr sz="1300"/>
            </a:lvl5pPr>
            <a:lvl6pPr lvl="5" algn="ctr">
              <a:lnSpc>
                <a:spcPct val="100000"/>
              </a:lnSpc>
              <a:spcBef>
                <a:spcPts val="0"/>
              </a:spcBef>
              <a:spcAft>
                <a:spcPts val="0"/>
              </a:spcAft>
              <a:buSzPts val="1300"/>
              <a:buNone/>
              <a:defRPr sz="1300"/>
            </a:lvl6pPr>
            <a:lvl7pPr lvl="6" algn="ctr">
              <a:lnSpc>
                <a:spcPct val="100000"/>
              </a:lnSpc>
              <a:spcBef>
                <a:spcPts val="0"/>
              </a:spcBef>
              <a:spcAft>
                <a:spcPts val="0"/>
              </a:spcAft>
              <a:buSzPts val="1300"/>
              <a:buNone/>
              <a:defRPr sz="1300"/>
            </a:lvl7pPr>
            <a:lvl8pPr lvl="7" algn="ctr">
              <a:lnSpc>
                <a:spcPct val="100000"/>
              </a:lnSpc>
              <a:spcBef>
                <a:spcPts val="0"/>
              </a:spcBef>
              <a:spcAft>
                <a:spcPts val="0"/>
              </a:spcAft>
              <a:buSzPts val="1300"/>
              <a:buNone/>
              <a:defRPr sz="1300"/>
            </a:lvl8pPr>
            <a:lvl9pPr lvl="8" algn="ctr">
              <a:lnSpc>
                <a:spcPct val="100000"/>
              </a:lnSpc>
              <a:spcBef>
                <a:spcPts val="0"/>
              </a:spcBef>
              <a:spcAft>
                <a:spcPts val="0"/>
              </a:spcAft>
              <a:buSzPts val="1300"/>
              <a:buNone/>
              <a:defRPr sz="1300"/>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40.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107" Type="http://schemas.openxmlformats.org/officeDocument/2006/relationships/slideLayout" Target="../slideLayouts/slideLayout107.xml"/><Relationship Id="rId106" Type="http://schemas.openxmlformats.org/officeDocument/2006/relationships/slideLayout" Target="../slideLayouts/slideLayout106.xml"/><Relationship Id="rId105" Type="http://schemas.openxmlformats.org/officeDocument/2006/relationships/slideLayout" Target="../slideLayouts/slideLayout105.xml"/><Relationship Id="rId104" Type="http://schemas.openxmlformats.org/officeDocument/2006/relationships/slideLayout" Target="../slideLayouts/slideLayout104.xml"/><Relationship Id="rId109" Type="http://schemas.openxmlformats.org/officeDocument/2006/relationships/slideLayout" Target="../slideLayouts/slideLayout109.xml"/><Relationship Id="rId108" Type="http://schemas.openxmlformats.org/officeDocument/2006/relationships/slideLayout" Target="../slideLayouts/slideLayout108.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9" Type="http://schemas.openxmlformats.org/officeDocument/2006/relationships/slideLayout" Target="../slideLayouts/slideLayout49.xml"/><Relationship Id="rId103" Type="http://schemas.openxmlformats.org/officeDocument/2006/relationships/slideLayout" Target="../slideLayouts/slideLayout103.xml"/><Relationship Id="rId102" Type="http://schemas.openxmlformats.org/officeDocument/2006/relationships/slideLayout" Target="../slideLayouts/slideLayout102.xml"/><Relationship Id="rId101" Type="http://schemas.openxmlformats.org/officeDocument/2006/relationships/slideLayout" Target="../slideLayouts/slideLayout101.xml"/><Relationship Id="rId100" Type="http://schemas.openxmlformats.org/officeDocument/2006/relationships/slideLayout" Target="../slideLayouts/slideLayout100.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20" Type="http://schemas.openxmlformats.org/officeDocument/2006/relationships/slideLayout" Target="../slideLayouts/slideLayout20.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9" Type="http://schemas.openxmlformats.org/officeDocument/2006/relationships/slideLayout" Target="../slideLayouts/slideLayout29.xml"/><Relationship Id="rId95" Type="http://schemas.openxmlformats.org/officeDocument/2006/relationships/slideLayout" Target="../slideLayouts/slideLayout95.xml"/><Relationship Id="rId94" Type="http://schemas.openxmlformats.org/officeDocument/2006/relationships/slideLayout" Target="../slideLayouts/slideLayout94.xml"/><Relationship Id="rId97" Type="http://schemas.openxmlformats.org/officeDocument/2006/relationships/slideLayout" Target="../slideLayouts/slideLayout97.xml"/><Relationship Id="rId96" Type="http://schemas.openxmlformats.org/officeDocument/2006/relationships/slideLayout" Target="../slideLayouts/slideLayout96.xml"/><Relationship Id="rId11" Type="http://schemas.openxmlformats.org/officeDocument/2006/relationships/slideLayout" Target="../slideLayouts/slideLayout11.xml"/><Relationship Id="rId99" Type="http://schemas.openxmlformats.org/officeDocument/2006/relationships/slideLayout" Target="../slideLayouts/slideLayout99.xml"/><Relationship Id="rId10" Type="http://schemas.openxmlformats.org/officeDocument/2006/relationships/slideLayout" Target="../slideLayouts/slideLayout10.xml"/><Relationship Id="rId98" Type="http://schemas.openxmlformats.org/officeDocument/2006/relationships/slideLayout" Target="../slideLayouts/slideLayout98.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91" Type="http://schemas.openxmlformats.org/officeDocument/2006/relationships/slideLayout" Target="../slideLayouts/slideLayout91.xml"/><Relationship Id="rId90" Type="http://schemas.openxmlformats.org/officeDocument/2006/relationships/slideLayout" Target="../slideLayouts/slideLayout90.xml"/><Relationship Id="rId93" Type="http://schemas.openxmlformats.org/officeDocument/2006/relationships/slideLayout" Target="../slideLayouts/slideLayout93.xml"/><Relationship Id="rId92" Type="http://schemas.openxmlformats.org/officeDocument/2006/relationships/slideLayout" Target="../slideLayouts/slideLayout92.xml"/><Relationship Id="rId15" Type="http://schemas.openxmlformats.org/officeDocument/2006/relationships/slideLayout" Target="../slideLayouts/slideLayout15.xml"/><Relationship Id="rId110" Type="http://schemas.openxmlformats.org/officeDocument/2006/relationships/slideLayout" Target="../slideLayouts/slideLayout110.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9" Type="http://schemas.openxmlformats.org/officeDocument/2006/relationships/slideLayout" Target="../slideLayouts/slideLayout19.xml"/><Relationship Id="rId114" Type="http://schemas.openxmlformats.org/officeDocument/2006/relationships/theme" Target="../theme/theme2.xml"/><Relationship Id="rId18" Type="http://schemas.openxmlformats.org/officeDocument/2006/relationships/slideLayout" Target="../slideLayouts/slideLayout18.xml"/><Relationship Id="rId113" Type="http://schemas.openxmlformats.org/officeDocument/2006/relationships/slideLayout" Target="../slideLayouts/slideLayout113.xml"/><Relationship Id="rId112" Type="http://schemas.openxmlformats.org/officeDocument/2006/relationships/slideLayout" Target="../slideLayouts/slideLayout112.xml"/><Relationship Id="rId111" Type="http://schemas.openxmlformats.org/officeDocument/2006/relationships/slideLayout" Target="../slideLayouts/slideLayout111.xml"/><Relationship Id="rId84" Type="http://schemas.openxmlformats.org/officeDocument/2006/relationships/slideLayout" Target="../slideLayouts/slideLayout84.xml"/><Relationship Id="rId83" Type="http://schemas.openxmlformats.org/officeDocument/2006/relationships/slideLayout" Target="../slideLayouts/slideLayout83.xml"/><Relationship Id="rId86" Type="http://schemas.openxmlformats.org/officeDocument/2006/relationships/slideLayout" Target="../slideLayouts/slideLayout86.xml"/><Relationship Id="rId85" Type="http://schemas.openxmlformats.org/officeDocument/2006/relationships/slideLayout" Target="../slideLayouts/slideLayout85.xml"/><Relationship Id="rId88" Type="http://schemas.openxmlformats.org/officeDocument/2006/relationships/slideLayout" Target="../slideLayouts/slideLayout88.xml"/><Relationship Id="rId87" Type="http://schemas.openxmlformats.org/officeDocument/2006/relationships/slideLayout" Target="../slideLayouts/slideLayout87.xml"/><Relationship Id="rId89" Type="http://schemas.openxmlformats.org/officeDocument/2006/relationships/slideLayout" Target="../slideLayouts/slideLayout89.xml"/><Relationship Id="rId80" Type="http://schemas.openxmlformats.org/officeDocument/2006/relationships/slideLayout" Target="../slideLayouts/slideLayout80.xml"/><Relationship Id="rId82" Type="http://schemas.openxmlformats.org/officeDocument/2006/relationships/slideLayout" Target="../slideLayouts/slideLayout82.xml"/><Relationship Id="rId81" Type="http://schemas.openxmlformats.org/officeDocument/2006/relationships/slideLayout" Target="../slideLayouts/slideLayout8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73" Type="http://schemas.openxmlformats.org/officeDocument/2006/relationships/slideLayout" Target="../slideLayouts/slideLayout73.xml"/><Relationship Id="rId72" Type="http://schemas.openxmlformats.org/officeDocument/2006/relationships/slideLayout" Target="../slideLayouts/slideLayout72.xml"/><Relationship Id="rId75" Type="http://schemas.openxmlformats.org/officeDocument/2006/relationships/slideLayout" Target="../slideLayouts/slideLayout75.xml"/><Relationship Id="rId74" Type="http://schemas.openxmlformats.org/officeDocument/2006/relationships/slideLayout" Target="../slideLayouts/slideLayout74.xml"/><Relationship Id="rId77" Type="http://schemas.openxmlformats.org/officeDocument/2006/relationships/slideLayout" Target="../slideLayouts/slideLayout77.xml"/><Relationship Id="rId76" Type="http://schemas.openxmlformats.org/officeDocument/2006/relationships/slideLayout" Target="../slideLayouts/slideLayout76.xml"/><Relationship Id="rId79" Type="http://schemas.openxmlformats.org/officeDocument/2006/relationships/slideLayout" Target="../slideLayouts/slideLayout79.xml"/><Relationship Id="rId78" Type="http://schemas.openxmlformats.org/officeDocument/2006/relationships/slideLayout" Target="../slideLayouts/slideLayout78.xml"/><Relationship Id="rId71" Type="http://schemas.openxmlformats.org/officeDocument/2006/relationships/slideLayout" Target="../slideLayouts/slideLayout71.xml"/><Relationship Id="rId70" Type="http://schemas.openxmlformats.org/officeDocument/2006/relationships/slideLayout" Target="../slideLayouts/slideLayout70.xml"/><Relationship Id="rId62" Type="http://schemas.openxmlformats.org/officeDocument/2006/relationships/slideLayout" Target="../slideLayouts/slideLayout62.xml"/><Relationship Id="rId61" Type="http://schemas.openxmlformats.org/officeDocument/2006/relationships/slideLayout" Target="../slideLayouts/slideLayout61.xml"/><Relationship Id="rId64" Type="http://schemas.openxmlformats.org/officeDocument/2006/relationships/slideLayout" Target="../slideLayouts/slideLayout64.xml"/><Relationship Id="rId63" Type="http://schemas.openxmlformats.org/officeDocument/2006/relationships/slideLayout" Target="../slideLayouts/slideLayout63.xml"/><Relationship Id="rId66" Type="http://schemas.openxmlformats.org/officeDocument/2006/relationships/slideLayout" Target="../slideLayouts/slideLayout66.xml"/><Relationship Id="rId65" Type="http://schemas.openxmlformats.org/officeDocument/2006/relationships/slideLayout" Target="../slideLayouts/slideLayout65.xml"/><Relationship Id="rId68" Type="http://schemas.openxmlformats.org/officeDocument/2006/relationships/slideLayout" Target="../slideLayouts/slideLayout68.xml"/><Relationship Id="rId67" Type="http://schemas.openxmlformats.org/officeDocument/2006/relationships/slideLayout" Target="../slideLayouts/slideLayout67.xml"/><Relationship Id="rId60" Type="http://schemas.openxmlformats.org/officeDocument/2006/relationships/slideLayout" Target="../slideLayouts/slideLayout60.xml"/><Relationship Id="rId69" Type="http://schemas.openxmlformats.org/officeDocument/2006/relationships/slideLayout" Target="../slideLayouts/slideLayout69.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55" Type="http://schemas.openxmlformats.org/officeDocument/2006/relationships/slideLayout" Target="../slideLayouts/slideLayout55.xml"/><Relationship Id="rId54" Type="http://schemas.openxmlformats.org/officeDocument/2006/relationships/slideLayout" Target="../slideLayouts/slideLayout54.xml"/><Relationship Id="rId57" Type="http://schemas.openxmlformats.org/officeDocument/2006/relationships/slideLayout" Target="../slideLayouts/slideLayout57.xml"/><Relationship Id="rId56" Type="http://schemas.openxmlformats.org/officeDocument/2006/relationships/slideLayout" Target="../slideLayouts/slideLayout56.xml"/><Relationship Id="rId59" Type="http://schemas.openxmlformats.org/officeDocument/2006/relationships/slideLayout" Target="../slideLayouts/slideLayout59.xml"/><Relationship Id="rId58"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Font typeface="Inter"/>
              <a:buNone/>
              <a:defRPr b="1" sz="2800">
                <a:solidFill>
                  <a:schemeClr val="dk1"/>
                </a:solidFill>
                <a:latin typeface="Inter"/>
                <a:ea typeface="Inter"/>
                <a:cs typeface="Inter"/>
                <a:sym typeface="Inter"/>
              </a:defRPr>
            </a:lvl1pPr>
            <a:lvl2pPr lvl="1">
              <a:spcBef>
                <a:spcPts val="0"/>
              </a:spcBef>
              <a:spcAft>
                <a:spcPts val="0"/>
              </a:spcAft>
              <a:buClr>
                <a:schemeClr val="dk1"/>
              </a:buClr>
              <a:buSzPts val="2800"/>
              <a:buFont typeface="Inter"/>
              <a:buNone/>
              <a:defRPr b="1" sz="2800">
                <a:solidFill>
                  <a:schemeClr val="dk1"/>
                </a:solidFill>
                <a:latin typeface="Inter"/>
                <a:ea typeface="Inter"/>
                <a:cs typeface="Inter"/>
                <a:sym typeface="Inter"/>
              </a:defRPr>
            </a:lvl2pPr>
            <a:lvl3pPr lvl="2">
              <a:spcBef>
                <a:spcPts val="0"/>
              </a:spcBef>
              <a:spcAft>
                <a:spcPts val="0"/>
              </a:spcAft>
              <a:buClr>
                <a:schemeClr val="dk1"/>
              </a:buClr>
              <a:buSzPts val="2800"/>
              <a:buFont typeface="Inter"/>
              <a:buNone/>
              <a:defRPr b="1" sz="2800">
                <a:solidFill>
                  <a:schemeClr val="dk1"/>
                </a:solidFill>
                <a:latin typeface="Inter"/>
                <a:ea typeface="Inter"/>
                <a:cs typeface="Inter"/>
                <a:sym typeface="Inter"/>
              </a:defRPr>
            </a:lvl3pPr>
            <a:lvl4pPr lvl="3">
              <a:spcBef>
                <a:spcPts val="0"/>
              </a:spcBef>
              <a:spcAft>
                <a:spcPts val="0"/>
              </a:spcAft>
              <a:buClr>
                <a:schemeClr val="dk1"/>
              </a:buClr>
              <a:buSzPts val="2800"/>
              <a:buFont typeface="Inter"/>
              <a:buNone/>
              <a:defRPr b="1" sz="2800">
                <a:solidFill>
                  <a:schemeClr val="dk1"/>
                </a:solidFill>
                <a:latin typeface="Inter"/>
                <a:ea typeface="Inter"/>
                <a:cs typeface="Inter"/>
                <a:sym typeface="Inter"/>
              </a:defRPr>
            </a:lvl4pPr>
            <a:lvl5pPr lvl="4">
              <a:spcBef>
                <a:spcPts val="0"/>
              </a:spcBef>
              <a:spcAft>
                <a:spcPts val="0"/>
              </a:spcAft>
              <a:buClr>
                <a:schemeClr val="dk1"/>
              </a:buClr>
              <a:buSzPts val="2800"/>
              <a:buFont typeface="Inter"/>
              <a:buNone/>
              <a:defRPr b="1" sz="2800">
                <a:solidFill>
                  <a:schemeClr val="dk1"/>
                </a:solidFill>
                <a:latin typeface="Inter"/>
                <a:ea typeface="Inter"/>
                <a:cs typeface="Inter"/>
                <a:sym typeface="Inter"/>
              </a:defRPr>
            </a:lvl5pPr>
            <a:lvl6pPr lvl="5">
              <a:spcBef>
                <a:spcPts val="0"/>
              </a:spcBef>
              <a:spcAft>
                <a:spcPts val="0"/>
              </a:spcAft>
              <a:buClr>
                <a:schemeClr val="dk1"/>
              </a:buClr>
              <a:buSzPts val="2800"/>
              <a:buFont typeface="Inter"/>
              <a:buNone/>
              <a:defRPr b="1" sz="2800">
                <a:solidFill>
                  <a:schemeClr val="dk1"/>
                </a:solidFill>
                <a:latin typeface="Inter"/>
                <a:ea typeface="Inter"/>
                <a:cs typeface="Inter"/>
                <a:sym typeface="Inter"/>
              </a:defRPr>
            </a:lvl6pPr>
            <a:lvl7pPr lvl="6">
              <a:spcBef>
                <a:spcPts val="0"/>
              </a:spcBef>
              <a:spcAft>
                <a:spcPts val="0"/>
              </a:spcAft>
              <a:buClr>
                <a:schemeClr val="dk1"/>
              </a:buClr>
              <a:buSzPts val="2800"/>
              <a:buFont typeface="Inter"/>
              <a:buNone/>
              <a:defRPr b="1" sz="2800">
                <a:solidFill>
                  <a:schemeClr val="dk1"/>
                </a:solidFill>
                <a:latin typeface="Inter"/>
                <a:ea typeface="Inter"/>
                <a:cs typeface="Inter"/>
                <a:sym typeface="Inter"/>
              </a:defRPr>
            </a:lvl7pPr>
            <a:lvl8pPr lvl="7">
              <a:spcBef>
                <a:spcPts val="0"/>
              </a:spcBef>
              <a:spcAft>
                <a:spcPts val="0"/>
              </a:spcAft>
              <a:buClr>
                <a:schemeClr val="dk1"/>
              </a:buClr>
              <a:buSzPts val="2800"/>
              <a:buFont typeface="Inter"/>
              <a:buNone/>
              <a:defRPr b="1" sz="2800">
                <a:solidFill>
                  <a:schemeClr val="dk1"/>
                </a:solidFill>
                <a:latin typeface="Inter"/>
                <a:ea typeface="Inter"/>
                <a:cs typeface="Inter"/>
                <a:sym typeface="Inter"/>
              </a:defRPr>
            </a:lvl8pPr>
            <a:lvl9pPr lvl="8">
              <a:spcBef>
                <a:spcPts val="0"/>
              </a:spcBef>
              <a:spcAft>
                <a:spcPts val="0"/>
              </a:spcAft>
              <a:buClr>
                <a:schemeClr val="dk1"/>
              </a:buClr>
              <a:buSzPts val="2800"/>
              <a:buFont typeface="Inter"/>
              <a:buNone/>
              <a:defRPr b="1" sz="2800">
                <a:solidFill>
                  <a:schemeClr val="dk1"/>
                </a:solidFill>
                <a:latin typeface="Inter"/>
                <a:ea typeface="Inter"/>
                <a:cs typeface="Inter"/>
                <a:sym typeface="Inter"/>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1"/>
              </a:buClr>
              <a:buSzPts val="1800"/>
              <a:buFont typeface="Inter"/>
              <a:buChar char="●"/>
              <a:defRPr sz="1800">
                <a:solidFill>
                  <a:schemeClr val="dk1"/>
                </a:solidFill>
                <a:latin typeface="Inter"/>
                <a:ea typeface="Inter"/>
                <a:cs typeface="Inter"/>
                <a:sym typeface="Inter"/>
              </a:defRPr>
            </a:lvl1pPr>
            <a:lvl2pPr indent="-317500" lvl="1" marL="914400">
              <a:lnSpc>
                <a:spcPct val="115000"/>
              </a:lnSpc>
              <a:spcBef>
                <a:spcPts val="0"/>
              </a:spcBef>
              <a:spcAft>
                <a:spcPts val="0"/>
              </a:spcAft>
              <a:buClr>
                <a:schemeClr val="dk1"/>
              </a:buClr>
              <a:buSzPts val="1400"/>
              <a:buFont typeface="Inter"/>
              <a:buChar char="○"/>
              <a:defRPr>
                <a:solidFill>
                  <a:schemeClr val="dk1"/>
                </a:solidFill>
                <a:latin typeface="Inter"/>
                <a:ea typeface="Inter"/>
                <a:cs typeface="Inter"/>
                <a:sym typeface="Inter"/>
              </a:defRPr>
            </a:lvl2pPr>
            <a:lvl3pPr indent="-317500" lvl="2" marL="1371600">
              <a:lnSpc>
                <a:spcPct val="115000"/>
              </a:lnSpc>
              <a:spcBef>
                <a:spcPts val="0"/>
              </a:spcBef>
              <a:spcAft>
                <a:spcPts val="0"/>
              </a:spcAft>
              <a:buClr>
                <a:schemeClr val="dk1"/>
              </a:buClr>
              <a:buSzPts val="1400"/>
              <a:buFont typeface="Inter"/>
              <a:buChar char="■"/>
              <a:defRPr>
                <a:solidFill>
                  <a:schemeClr val="dk1"/>
                </a:solidFill>
                <a:latin typeface="Inter"/>
                <a:ea typeface="Inter"/>
                <a:cs typeface="Inter"/>
                <a:sym typeface="Inter"/>
              </a:defRPr>
            </a:lvl3pPr>
            <a:lvl4pPr indent="-317500" lvl="3" marL="1828800">
              <a:lnSpc>
                <a:spcPct val="115000"/>
              </a:lnSpc>
              <a:spcBef>
                <a:spcPts val="0"/>
              </a:spcBef>
              <a:spcAft>
                <a:spcPts val="0"/>
              </a:spcAft>
              <a:buClr>
                <a:schemeClr val="dk1"/>
              </a:buClr>
              <a:buSzPts val="1400"/>
              <a:buFont typeface="Inter"/>
              <a:buChar char="●"/>
              <a:defRPr>
                <a:solidFill>
                  <a:schemeClr val="dk1"/>
                </a:solidFill>
                <a:latin typeface="Inter"/>
                <a:ea typeface="Inter"/>
                <a:cs typeface="Inter"/>
                <a:sym typeface="Inter"/>
              </a:defRPr>
            </a:lvl4pPr>
            <a:lvl5pPr indent="-317500" lvl="4" marL="2286000">
              <a:lnSpc>
                <a:spcPct val="115000"/>
              </a:lnSpc>
              <a:spcBef>
                <a:spcPts val="0"/>
              </a:spcBef>
              <a:spcAft>
                <a:spcPts val="0"/>
              </a:spcAft>
              <a:buClr>
                <a:schemeClr val="dk1"/>
              </a:buClr>
              <a:buSzPts val="1400"/>
              <a:buFont typeface="Inter"/>
              <a:buChar char="○"/>
              <a:defRPr>
                <a:solidFill>
                  <a:schemeClr val="dk1"/>
                </a:solidFill>
                <a:latin typeface="Inter"/>
                <a:ea typeface="Inter"/>
                <a:cs typeface="Inter"/>
                <a:sym typeface="Inter"/>
              </a:defRPr>
            </a:lvl5pPr>
            <a:lvl6pPr indent="-317500" lvl="5" marL="2743200">
              <a:lnSpc>
                <a:spcPct val="115000"/>
              </a:lnSpc>
              <a:spcBef>
                <a:spcPts val="0"/>
              </a:spcBef>
              <a:spcAft>
                <a:spcPts val="0"/>
              </a:spcAft>
              <a:buClr>
                <a:schemeClr val="dk1"/>
              </a:buClr>
              <a:buSzPts val="1400"/>
              <a:buFont typeface="Inter"/>
              <a:buChar char="■"/>
              <a:defRPr>
                <a:solidFill>
                  <a:schemeClr val="dk1"/>
                </a:solidFill>
                <a:latin typeface="Inter"/>
                <a:ea typeface="Inter"/>
                <a:cs typeface="Inter"/>
                <a:sym typeface="Inter"/>
              </a:defRPr>
            </a:lvl6pPr>
            <a:lvl7pPr indent="-317500" lvl="6" marL="3200400">
              <a:lnSpc>
                <a:spcPct val="115000"/>
              </a:lnSpc>
              <a:spcBef>
                <a:spcPts val="0"/>
              </a:spcBef>
              <a:spcAft>
                <a:spcPts val="0"/>
              </a:spcAft>
              <a:buClr>
                <a:schemeClr val="dk1"/>
              </a:buClr>
              <a:buSzPts val="1400"/>
              <a:buFont typeface="Inter"/>
              <a:buChar char="●"/>
              <a:defRPr>
                <a:solidFill>
                  <a:schemeClr val="dk1"/>
                </a:solidFill>
                <a:latin typeface="Inter"/>
                <a:ea typeface="Inter"/>
                <a:cs typeface="Inter"/>
                <a:sym typeface="Inter"/>
              </a:defRPr>
            </a:lvl7pPr>
            <a:lvl8pPr indent="-317500" lvl="7" marL="3657600">
              <a:lnSpc>
                <a:spcPct val="115000"/>
              </a:lnSpc>
              <a:spcBef>
                <a:spcPts val="0"/>
              </a:spcBef>
              <a:spcAft>
                <a:spcPts val="0"/>
              </a:spcAft>
              <a:buClr>
                <a:schemeClr val="dk1"/>
              </a:buClr>
              <a:buSzPts val="1400"/>
              <a:buFont typeface="Inter"/>
              <a:buChar char="○"/>
              <a:defRPr>
                <a:solidFill>
                  <a:schemeClr val="dk1"/>
                </a:solidFill>
                <a:latin typeface="Inter"/>
                <a:ea typeface="Inter"/>
                <a:cs typeface="Inter"/>
                <a:sym typeface="Inter"/>
              </a:defRPr>
            </a:lvl8pPr>
            <a:lvl9pPr indent="-317500" lvl="8" marL="4114800">
              <a:lnSpc>
                <a:spcPct val="115000"/>
              </a:lnSpc>
              <a:spcBef>
                <a:spcPts val="0"/>
              </a:spcBef>
              <a:spcAft>
                <a:spcPts val="0"/>
              </a:spcAft>
              <a:buClr>
                <a:schemeClr val="dk1"/>
              </a:buClr>
              <a:buSzPts val="1400"/>
              <a:buFont typeface="Inter"/>
              <a:buChar char="■"/>
              <a:defRPr>
                <a:solidFill>
                  <a:schemeClr val="dk1"/>
                </a:solidFill>
                <a:latin typeface="Inter"/>
                <a:ea typeface="Inter"/>
                <a:cs typeface="Inter"/>
                <a:sym typeface="Inter"/>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 id="2147483682" r:id="rId35"/>
    <p:sldLayoutId id="2147483683" r:id="rId36"/>
    <p:sldLayoutId id="2147483684" r:id="rId37"/>
    <p:sldLayoutId id="2147483685" r:id="rId38"/>
    <p:sldLayoutId id="2147483686" r:id="rId39"/>
    <p:sldLayoutId id="2147483687" r:id="rId40"/>
    <p:sldLayoutId id="2147483688" r:id="rId41"/>
    <p:sldLayoutId id="2147483689" r:id="rId42"/>
    <p:sldLayoutId id="2147483690" r:id="rId43"/>
    <p:sldLayoutId id="2147483691" r:id="rId44"/>
    <p:sldLayoutId id="2147483692" r:id="rId45"/>
    <p:sldLayoutId id="2147483693" r:id="rId46"/>
    <p:sldLayoutId id="2147483694" r:id="rId47"/>
    <p:sldLayoutId id="2147483695" r:id="rId48"/>
    <p:sldLayoutId id="2147483696" r:id="rId49"/>
    <p:sldLayoutId id="2147483697" r:id="rId50"/>
    <p:sldLayoutId id="2147483698" r:id="rId51"/>
    <p:sldLayoutId id="2147483699" r:id="rId52"/>
    <p:sldLayoutId id="2147483700" r:id="rId53"/>
    <p:sldLayoutId id="2147483701" r:id="rId54"/>
    <p:sldLayoutId id="2147483702" r:id="rId55"/>
    <p:sldLayoutId id="2147483703" r:id="rId56"/>
    <p:sldLayoutId id="2147483704" r:id="rId57"/>
    <p:sldLayoutId id="2147483705" r:id="rId58"/>
    <p:sldLayoutId id="2147483706" r:id="rId59"/>
    <p:sldLayoutId id="2147483707" r:id="rId60"/>
    <p:sldLayoutId id="2147483708" r:id="rId61"/>
    <p:sldLayoutId id="2147483709" r:id="rId62"/>
    <p:sldLayoutId id="2147483710" r:id="rId63"/>
    <p:sldLayoutId id="2147483711" r:id="rId64"/>
    <p:sldLayoutId id="2147483712" r:id="rId65"/>
    <p:sldLayoutId id="2147483713" r:id="rId66"/>
    <p:sldLayoutId id="2147483714" r:id="rId67"/>
    <p:sldLayoutId id="2147483715" r:id="rId68"/>
    <p:sldLayoutId id="2147483716" r:id="rId69"/>
    <p:sldLayoutId id="2147483717" r:id="rId70"/>
    <p:sldLayoutId id="2147483718" r:id="rId71"/>
    <p:sldLayoutId id="2147483719" r:id="rId72"/>
    <p:sldLayoutId id="2147483720" r:id="rId73"/>
    <p:sldLayoutId id="2147483721" r:id="rId74"/>
    <p:sldLayoutId id="2147483722" r:id="rId75"/>
    <p:sldLayoutId id="2147483723" r:id="rId76"/>
    <p:sldLayoutId id="2147483724" r:id="rId77"/>
    <p:sldLayoutId id="2147483725" r:id="rId78"/>
    <p:sldLayoutId id="2147483726" r:id="rId79"/>
    <p:sldLayoutId id="2147483727" r:id="rId80"/>
    <p:sldLayoutId id="2147483728" r:id="rId81"/>
    <p:sldLayoutId id="2147483729" r:id="rId82"/>
    <p:sldLayoutId id="2147483730" r:id="rId83"/>
    <p:sldLayoutId id="2147483731" r:id="rId84"/>
    <p:sldLayoutId id="2147483732" r:id="rId85"/>
    <p:sldLayoutId id="2147483733" r:id="rId86"/>
    <p:sldLayoutId id="2147483734" r:id="rId87"/>
    <p:sldLayoutId id="2147483735" r:id="rId88"/>
    <p:sldLayoutId id="2147483736" r:id="rId89"/>
    <p:sldLayoutId id="2147483737" r:id="rId90"/>
    <p:sldLayoutId id="2147483738" r:id="rId91"/>
    <p:sldLayoutId id="2147483739" r:id="rId92"/>
    <p:sldLayoutId id="2147483740" r:id="rId93"/>
    <p:sldLayoutId id="2147483741" r:id="rId94"/>
    <p:sldLayoutId id="2147483742" r:id="rId95"/>
    <p:sldLayoutId id="2147483743" r:id="rId96"/>
    <p:sldLayoutId id="2147483744" r:id="rId97"/>
    <p:sldLayoutId id="2147483745" r:id="rId98"/>
    <p:sldLayoutId id="2147483746" r:id="rId99"/>
    <p:sldLayoutId id="2147483747" r:id="rId100"/>
    <p:sldLayoutId id="2147483748" r:id="rId101"/>
    <p:sldLayoutId id="2147483749" r:id="rId102"/>
    <p:sldLayoutId id="2147483750" r:id="rId103"/>
    <p:sldLayoutId id="2147483751" r:id="rId104"/>
    <p:sldLayoutId id="2147483752" r:id="rId105"/>
    <p:sldLayoutId id="2147483753" r:id="rId106"/>
    <p:sldLayoutId id="2147483754" r:id="rId107"/>
    <p:sldLayoutId id="2147483755" r:id="rId108"/>
    <p:sldLayoutId id="2147483756" r:id="rId109"/>
    <p:sldLayoutId id="2147483757" r:id="rId110"/>
    <p:sldLayoutId id="2147483758" r:id="rId111"/>
    <p:sldLayoutId id="2147483759" r:id="rId112"/>
    <p:sldLayoutId id="2147483760" r:id="rId1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 Id="rId3" Type="http://schemas.openxmlformats.org/officeDocument/2006/relationships/image" Target="../media/image7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12.xml"/><Relationship Id="rId3" Type="http://schemas.openxmlformats.org/officeDocument/2006/relationships/image" Target="../media/image75.png"/><Relationship Id="rId4" Type="http://schemas.openxmlformats.org/officeDocument/2006/relationships/image" Target="../media/image7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13.xml"/><Relationship Id="rId3" Type="http://schemas.openxmlformats.org/officeDocument/2006/relationships/image" Target="../media/image7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4.xml"/><Relationship Id="rId3" Type="http://schemas.openxmlformats.org/officeDocument/2006/relationships/image" Target="../media/image83.jpg"/><Relationship Id="rId4" Type="http://schemas.openxmlformats.org/officeDocument/2006/relationships/image" Target="../media/image7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3.xml"/><Relationship Id="rId2" Type="http://schemas.openxmlformats.org/officeDocument/2006/relationships/notesSlide" Target="../notesSlides/notesSlide17.xml"/><Relationship Id="rId3" Type="http://schemas.openxmlformats.org/officeDocument/2006/relationships/image" Target="../media/image8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2.xml"/><Relationship Id="rId3" Type="http://schemas.openxmlformats.org/officeDocument/2006/relationships/image" Target="../media/image8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1.xml"/><Relationship Id="rId2" Type="http://schemas.openxmlformats.org/officeDocument/2006/relationships/notesSlide" Target="../notesSlides/notesSlide3.xml"/><Relationship Id="rId3" Type="http://schemas.openxmlformats.org/officeDocument/2006/relationships/image" Target="../media/image7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1.xml"/><Relationship Id="rId2" Type="http://schemas.openxmlformats.org/officeDocument/2006/relationships/notesSlide" Target="../notesSlides/notesSlide4.xml"/><Relationship Id="rId3" Type="http://schemas.openxmlformats.org/officeDocument/2006/relationships/image" Target="../media/image67.png"/><Relationship Id="rId4" Type="http://schemas.openxmlformats.org/officeDocument/2006/relationships/image" Target="../media/image66.png"/><Relationship Id="rId5" Type="http://schemas.openxmlformats.org/officeDocument/2006/relationships/image" Target="../media/image7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5.xml"/><Relationship Id="rId3" Type="http://schemas.openxmlformats.org/officeDocument/2006/relationships/image" Target="../media/image66.png"/><Relationship Id="rId4" Type="http://schemas.openxmlformats.org/officeDocument/2006/relationships/image" Target="../media/image8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6.xml"/><Relationship Id="rId3" Type="http://schemas.openxmlformats.org/officeDocument/2006/relationships/image" Target="../media/image74.png"/><Relationship Id="rId4" Type="http://schemas.openxmlformats.org/officeDocument/2006/relationships/image" Target="../media/image7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7.xml"/><Relationship Id="rId3" Type="http://schemas.openxmlformats.org/officeDocument/2006/relationships/image" Target="../media/image67.png"/><Relationship Id="rId4" Type="http://schemas.openxmlformats.org/officeDocument/2006/relationships/image" Target="../media/image70.png"/><Relationship Id="rId5" Type="http://schemas.openxmlformats.org/officeDocument/2006/relationships/image" Target="../media/image7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1.xml"/><Relationship Id="rId2" Type="http://schemas.openxmlformats.org/officeDocument/2006/relationships/notesSlide" Target="../notesSlides/notesSlide8.xml"/><Relationship Id="rId3" Type="http://schemas.openxmlformats.org/officeDocument/2006/relationships/image" Target="../media/image7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0" name="Shape 700"/>
        <p:cNvGrpSpPr/>
        <p:nvPr/>
      </p:nvGrpSpPr>
      <p:grpSpPr>
        <a:xfrm>
          <a:off x="0" y="0"/>
          <a:ext cx="0" cy="0"/>
          <a:chOff x="0" y="0"/>
          <a:chExt cx="0" cy="0"/>
        </a:xfrm>
      </p:grpSpPr>
      <p:sp>
        <p:nvSpPr>
          <p:cNvPr id="701" name="Google Shape;701;p115"/>
          <p:cNvSpPr txBox="1"/>
          <p:nvPr>
            <p:ph type="ctrTitle"/>
          </p:nvPr>
        </p:nvSpPr>
        <p:spPr>
          <a:xfrm>
            <a:off x="311700" y="1860700"/>
            <a:ext cx="4313100" cy="11751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SzPts val="990"/>
              <a:buNone/>
            </a:pPr>
            <a:r>
              <a:rPr lang="en-GB" sz="4000"/>
              <a:t>Creative Writing Lesson</a:t>
            </a:r>
            <a:endParaRPr sz="4000"/>
          </a:p>
        </p:txBody>
      </p:sp>
      <p:sp>
        <p:nvSpPr>
          <p:cNvPr id="702" name="Google Shape;702;p115"/>
          <p:cNvSpPr txBox="1"/>
          <p:nvPr>
            <p:ph idx="1" type="subTitle"/>
          </p:nvPr>
        </p:nvSpPr>
        <p:spPr>
          <a:xfrm>
            <a:off x="311700" y="3024100"/>
            <a:ext cx="5342700" cy="431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sz="2100"/>
              <a:t>Outstanding openings</a:t>
            </a:r>
            <a:endParaRPr sz="2200"/>
          </a:p>
        </p:txBody>
      </p:sp>
      <p:sp>
        <p:nvSpPr>
          <p:cNvPr id="703" name="Google Shape;703;p115"/>
          <p:cNvSpPr txBox="1"/>
          <p:nvPr>
            <p:ph idx="1" type="subTitle"/>
          </p:nvPr>
        </p:nvSpPr>
        <p:spPr>
          <a:xfrm>
            <a:off x="343429" y="4493525"/>
            <a:ext cx="5342700" cy="431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sz="900"/>
              <a:t>atomlearning.com</a:t>
            </a:r>
            <a:endParaRPr sz="500"/>
          </a:p>
        </p:txBody>
      </p:sp>
      <p:pic>
        <p:nvPicPr>
          <p:cNvPr id="704" name="Google Shape;704;p115" title="Group 6263040.png"/>
          <p:cNvPicPr preferRelativeResize="0"/>
          <p:nvPr/>
        </p:nvPicPr>
        <p:blipFill>
          <a:blip r:embed="rId3">
            <a:alphaModFix/>
          </a:blip>
          <a:stretch>
            <a:fillRect/>
          </a:stretch>
        </p:blipFill>
        <p:spPr>
          <a:xfrm>
            <a:off x="5244725" y="936497"/>
            <a:ext cx="2946803" cy="4547901"/>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4" name="Shape 774"/>
        <p:cNvGrpSpPr/>
        <p:nvPr/>
      </p:nvGrpSpPr>
      <p:grpSpPr>
        <a:xfrm>
          <a:off x="0" y="0"/>
          <a:ext cx="0" cy="0"/>
          <a:chOff x="0" y="0"/>
          <a:chExt cx="0" cy="0"/>
        </a:xfrm>
      </p:grpSpPr>
      <p:sp>
        <p:nvSpPr>
          <p:cNvPr id="775" name="Google Shape;775;p124"/>
          <p:cNvSpPr txBox="1"/>
          <p:nvPr>
            <p:ph idx="4294967295" type="title"/>
          </p:nvPr>
        </p:nvSpPr>
        <p:spPr>
          <a:xfrm>
            <a:off x="248200" y="307442"/>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How to write a great character</a:t>
            </a:r>
            <a:endParaRPr/>
          </a:p>
        </p:txBody>
      </p:sp>
      <p:sp>
        <p:nvSpPr>
          <p:cNvPr id="776" name="Google Shape;776;p124"/>
          <p:cNvSpPr txBox="1"/>
          <p:nvPr>
            <p:ph idx="4294967295" type="body"/>
          </p:nvPr>
        </p:nvSpPr>
        <p:spPr>
          <a:xfrm>
            <a:off x="248200" y="1014900"/>
            <a:ext cx="8520600" cy="3853500"/>
          </a:xfrm>
          <a:prstGeom prst="rect">
            <a:avLst/>
          </a:prstGeom>
        </p:spPr>
        <p:txBody>
          <a:bodyPr anchorCtr="0" anchor="t" bIns="91425" lIns="91425" spcFirstLastPara="1" rIns="91425" wrap="square" tIns="91425">
            <a:noAutofit/>
          </a:bodyPr>
          <a:lstStyle/>
          <a:p>
            <a:pPr indent="-311150" lvl="0" marL="457200" rtl="0" algn="l">
              <a:spcBef>
                <a:spcPts val="0"/>
              </a:spcBef>
              <a:spcAft>
                <a:spcPts val="0"/>
              </a:spcAft>
              <a:buClr>
                <a:schemeClr val="dk1"/>
              </a:buClr>
              <a:buSzPts val="1300"/>
              <a:buAutoNum type="arabicPeriod"/>
            </a:pPr>
            <a:r>
              <a:rPr b="1" lang="en-GB" sz="1300">
                <a:solidFill>
                  <a:schemeClr val="dk1"/>
                </a:solidFill>
              </a:rPr>
              <a:t>Have a clear picture of your character in your head: </a:t>
            </a:r>
            <a:endParaRPr b="1" sz="1300">
              <a:solidFill>
                <a:schemeClr val="dk1"/>
              </a:solidFill>
            </a:endParaRPr>
          </a:p>
          <a:p>
            <a:pPr indent="-311150" lvl="0" marL="914400" rtl="0" algn="l">
              <a:spcBef>
                <a:spcPts val="0"/>
              </a:spcBef>
              <a:spcAft>
                <a:spcPts val="0"/>
              </a:spcAft>
              <a:buClr>
                <a:schemeClr val="dk1"/>
              </a:buClr>
              <a:buSzPts val="1300"/>
              <a:buChar char="●"/>
            </a:pPr>
            <a:r>
              <a:rPr lang="en-GB" sz="1300">
                <a:solidFill>
                  <a:schemeClr val="dk1"/>
                </a:solidFill>
              </a:rPr>
              <a:t>What does your character look like? </a:t>
            </a:r>
            <a:endParaRPr sz="1300">
              <a:solidFill>
                <a:schemeClr val="dk1"/>
              </a:solidFill>
            </a:endParaRPr>
          </a:p>
          <a:p>
            <a:pPr indent="-311150" lvl="0" marL="914400" rtl="0" algn="l">
              <a:spcBef>
                <a:spcPts val="0"/>
              </a:spcBef>
              <a:spcAft>
                <a:spcPts val="0"/>
              </a:spcAft>
              <a:buClr>
                <a:schemeClr val="dk1"/>
              </a:buClr>
              <a:buSzPts val="1300"/>
              <a:buChar char="●"/>
            </a:pPr>
            <a:r>
              <a:rPr lang="en-GB" sz="1300">
                <a:solidFill>
                  <a:schemeClr val="dk1"/>
                </a:solidFill>
              </a:rPr>
              <a:t>Who are their friends and family? </a:t>
            </a:r>
            <a:endParaRPr sz="1300">
              <a:solidFill>
                <a:schemeClr val="dk1"/>
              </a:solidFill>
            </a:endParaRPr>
          </a:p>
          <a:p>
            <a:pPr indent="-311150" lvl="0" marL="914400" rtl="0" algn="l">
              <a:spcBef>
                <a:spcPts val="0"/>
              </a:spcBef>
              <a:spcAft>
                <a:spcPts val="0"/>
              </a:spcAft>
              <a:buClr>
                <a:schemeClr val="dk1"/>
              </a:buClr>
              <a:buSzPts val="1300"/>
              <a:buChar char="●"/>
            </a:pPr>
            <a:r>
              <a:rPr lang="en-GB" sz="1300">
                <a:solidFill>
                  <a:schemeClr val="dk1"/>
                </a:solidFill>
              </a:rPr>
              <a:t>What are their interests? </a:t>
            </a:r>
            <a:endParaRPr sz="1300">
              <a:solidFill>
                <a:schemeClr val="dk1"/>
              </a:solidFill>
            </a:endParaRPr>
          </a:p>
          <a:p>
            <a:pPr indent="0" lvl="0" marL="0" rtl="0" algn="l">
              <a:spcBef>
                <a:spcPts val="0"/>
              </a:spcBef>
              <a:spcAft>
                <a:spcPts val="0"/>
              </a:spcAft>
              <a:buNone/>
            </a:pPr>
            <a:r>
              <a:t/>
            </a:r>
            <a:endParaRPr sz="1300">
              <a:solidFill>
                <a:schemeClr val="dk1"/>
              </a:solidFill>
            </a:endParaRPr>
          </a:p>
          <a:p>
            <a:pPr indent="-311150" lvl="0" marL="457200" rtl="0" algn="l">
              <a:spcBef>
                <a:spcPts val="0"/>
              </a:spcBef>
              <a:spcAft>
                <a:spcPts val="0"/>
              </a:spcAft>
              <a:buClr>
                <a:schemeClr val="dk1"/>
              </a:buClr>
              <a:buSzPts val="1300"/>
              <a:buAutoNum type="arabicPeriod"/>
            </a:pPr>
            <a:r>
              <a:rPr b="1" lang="en-GB" sz="1300">
                <a:solidFill>
                  <a:schemeClr val="dk1"/>
                </a:solidFill>
              </a:rPr>
              <a:t>Use interesting and varied vocabulary:</a:t>
            </a:r>
            <a:endParaRPr b="1" sz="1300">
              <a:solidFill>
                <a:schemeClr val="dk1"/>
              </a:solidFill>
            </a:endParaRPr>
          </a:p>
          <a:p>
            <a:pPr indent="-311150" lvl="0" marL="914400" rtl="0" algn="l">
              <a:spcBef>
                <a:spcPts val="0"/>
              </a:spcBef>
              <a:spcAft>
                <a:spcPts val="0"/>
              </a:spcAft>
              <a:buClr>
                <a:schemeClr val="dk1"/>
              </a:buClr>
              <a:buSzPts val="1300"/>
              <a:buChar char="●"/>
            </a:pPr>
            <a:r>
              <a:rPr lang="en-GB" sz="1300">
                <a:solidFill>
                  <a:schemeClr val="dk1"/>
                </a:solidFill>
              </a:rPr>
              <a:t>You want to engage your readers with exciting adjectives, vivid verbs and amazing adverbs.</a:t>
            </a:r>
            <a:endParaRPr sz="1300">
              <a:solidFill>
                <a:schemeClr val="dk1"/>
              </a:solidFill>
            </a:endParaRPr>
          </a:p>
          <a:p>
            <a:pPr indent="0" lvl="0" marL="0" rtl="0" algn="l">
              <a:spcBef>
                <a:spcPts val="0"/>
              </a:spcBef>
              <a:spcAft>
                <a:spcPts val="0"/>
              </a:spcAft>
              <a:buNone/>
            </a:pPr>
            <a:r>
              <a:t/>
            </a:r>
            <a:endParaRPr sz="1300">
              <a:solidFill>
                <a:schemeClr val="dk1"/>
              </a:solidFill>
            </a:endParaRPr>
          </a:p>
          <a:p>
            <a:pPr indent="0" lvl="0" marL="0" rtl="0" algn="l">
              <a:spcBef>
                <a:spcPts val="0"/>
              </a:spcBef>
              <a:spcAft>
                <a:spcPts val="0"/>
              </a:spcAft>
              <a:buNone/>
            </a:pPr>
            <a:r>
              <a:rPr lang="en-GB" sz="1300">
                <a:solidFill>
                  <a:schemeClr val="dk1"/>
                </a:solidFill>
              </a:rPr>
              <a:t>Examples: </a:t>
            </a:r>
            <a:endParaRPr sz="1300">
              <a:solidFill>
                <a:schemeClr val="dk1"/>
              </a:solidFill>
            </a:endParaRPr>
          </a:p>
          <a:p>
            <a:pPr indent="-311150" lvl="0" marL="457200" rtl="0" algn="l">
              <a:spcBef>
                <a:spcPts val="0"/>
              </a:spcBef>
              <a:spcAft>
                <a:spcPts val="0"/>
              </a:spcAft>
              <a:buClr>
                <a:schemeClr val="dk1"/>
              </a:buClr>
              <a:buSzPts val="1300"/>
              <a:buChar char="●"/>
            </a:pPr>
            <a:r>
              <a:rPr b="1" lang="en-GB" sz="1300">
                <a:solidFill>
                  <a:schemeClr val="dk1"/>
                </a:solidFill>
              </a:rPr>
              <a:t>Exciting adjective:</a:t>
            </a:r>
            <a:endParaRPr b="1" sz="1300">
              <a:solidFill>
                <a:schemeClr val="dk1"/>
              </a:solidFill>
            </a:endParaRPr>
          </a:p>
          <a:p>
            <a:pPr indent="457200" lvl="0" marL="0" rtl="0" algn="l">
              <a:spcBef>
                <a:spcPts val="0"/>
              </a:spcBef>
              <a:spcAft>
                <a:spcPts val="0"/>
              </a:spcAft>
              <a:buNone/>
            </a:pPr>
            <a:r>
              <a:rPr lang="en-GB" sz="1300">
                <a:solidFill>
                  <a:schemeClr val="dk1"/>
                </a:solidFill>
              </a:rPr>
              <a:t>The </a:t>
            </a:r>
            <a:r>
              <a:rPr b="1" lang="en-GB" sz="1300">
                <a:solidFill>
                  <a:schemeClr val="dk1"/>
                </a:solidFill>
              </a:rPr>
              <a:t>towering</a:t>
            </a:r>
            <a:r>
              <a:rPr lang="en-GB" sz="1300">
                <a:solidFill>
                  <a:schemeClr val="dk1"/>
                </a:solidFill>
              </a:rPr>
              <a:t> waves crashed against the rocks, spraying saltwater high into the air.</a:t>
            </a:r>
            <a:endParaRPr sz="1300">
              <a:solidFill>
                <a:schemeClr val="dk1"/>
              </a:solidFill>
            </a:endParaRPr>
          </a:p>
          <a:p>
            <a:pPr indent="-311150" lvl="0" marL="457200" rtl="0" algn="l">
              <a:spcBef>
                <a:spcPts val="0"/>
              </a:spcBef>
              <a:spcAft>
                <a:spcPts val="0"/>
              </a:spcAft>
              <a:buClr>
                <a:schemeClr val="dk1"/>
              </a:buClr>
              <a:buSzPts val="1300"/>
              <a:buChar char="●"/>
            </a:pPr>
            <a:r>
              <a:rPr b="1" lang="en-GB" sz="1300">
                <a:solidFill>
                  <a:schemeClr val="dk1"/>
                </a:solidFill>
              </a:rPr>
              <a:t>Vivid verb:</a:t>
            </a:r>
            <a:endParaRPr b="1" sz="1300">
              <a:solidFill>
                <a:schemeClr val="dk1"/>
              </a:solidFill>
            </a:endParaRPr>
          </a:p>
          <a:p>
            <a:pPr indent="457200" lvl="0" marL="0" rtl="0" algn="l">
              <a:spcBef>
                <a:spcPts val="0"/>
              </a:spcBef>
              <a:spcAft>
                <a:spcPts val="0"/>
              </a:spcAft>
              <a:buNone/>
            </a:pPr>
            <a:r>
              <a:rPr lang="en-GB" sz="1300">
                <a:solidFill>
                  <a:schemeClr val="dk1"/>
                </a:solidFill>
              </a:rPr>
              <a:t>The dragon </a:t>
            </a:r>
            <a:r>
              <a:rPr b="1" lang="en-GB" sz="1300">
                <a:solidFill>
                  <a:schemeClr val="dk1"/>
                </a:solidFill>
              </a:rPr>
              <a:t>lurched</a:t>
            </a:r>
            <a:r>
              <a:rPr lang="en-GB" sz="1300">
                <a:solidFill>
                  <a:schemeClr val="dk1"/>
                </a:solidFill>
              </a:rPr>
              <a:t> forward, smoke curling from its nostrils as it prepared to strike.</a:t>
            </a:r>
            <a:endParaRPr sz="1300">
              <a:solidFill>
                <a:schemeClr val="dk1"/>
              </a:solidFill>
            </a:endParaRPr>
          </a:p>
          <a:p>
            <a:pPr indent="-311150" lvl="0" marL="457200" rtl="0" algn="l">
              <a:spcBef>
                <a:spcPts val="0"/>
              </a:spcBef>
              <a:spcAft>
                <a:spcPts val="0"/>
              </a:spcAft>
              <a:buClr>
                <a:schemeClr val="dk1"/>
              </a:buClr>
              <a:buSzPts val="1300"/>
              <a:buChar char="●"/>
            </a:pPr>
            <a:r>
              <a:rPr b="1" lang="en-GB" sz="1300">
                <a:solidFill>
                  <a:schemeClr val="dk1"/>
                </a:solidFill>
              </a:rPr>
              <a:t>Amazing adverb:</a:t>
            </a:r>
            <a:endParaRPr b="1" sz="1300">
              <a:solidFill>
                <a:schemeClr val="dk1"/>
              </a:solidFill>
            </a:endParaRPr>
          </a:p>
          <a:p>
            <a:pPr indent="457200" lvl="0" marL="0" rtl="0" algn="l">
              <a:spcBef>
                <a:spcPts val="0"/>
              </a:spcBef>
              <a:spcAft>
                <a:spcPts val="0"/>
              </a:spcAft>
              <a:buNone/>
            </a:pPr>
            <a:r>
              <a:rPr lang="en-GB" sz="1300">
                <a:solidFill>
                  <a:schemeClr val="dk1"/>
                </a:solidFill>
              </a:rPr>
              <a:t>She tiptoed </a:t>
            </a:r>
            <a:r>
              <a:rPr b="1" lang="en-GB" sz="1300">
                <a:solidFill>
                  <a:schemeClr val="dk1"/>
                </a:solidFill>
              </a:rPr>
              <a:t>silently</a:t>
            </a:r>
            <a:r>
              <a:rPr lang="en-GB" sz="1300">
                <a:solidFill>
                  <a:schemeClr val="dk1"/>
                </a:solidFill>
              </a:rPr>
              <a:t> through the hallway, careful not to wake anyone.</a:t>
            </a:r>
            <a:endParaRPr sz="1300">
              <a:solidFill>
                <a:schemeClr val="dk1"/>
              </a:solidFill>
            </a:endParaRPr>
          </a:p>
          <a:p>
            <a:pPr indent="0" lvl="0" marL="0" rtl="0" algn="l">
              <a:spcBef>
                <a:spcPts val="0"/>
              </a:spcBef>
              <a:spcAft>
                <a:spcPts val="0"/>
              </a:spcAft>
              <a:buNone/>
            </a:pPr>
            <a:r>
              <a:t/>
            </a:r>
            <a:endParaRPr sz="1300">
              <a:solidFill>
                <a:schemeClr val="dk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0" name="Shape 780"/>
        <p:cNvGrpSpPr/>
        <p:nvPr/>
      </p:nvGrpSpPr>
      <p:grpSpPr>
        <a:xfrm>
          <a:off x="0" y="0"/>
          <a:ext cx="0" cy="0"/>
          <a:chOff x="0" y="0"/>
          <a:chExt cx="0" cy="0"/>
        </a:xfrm>
      </p:grpSpPr>
      <p:sp>
        <p:nvSpPr>
          <p:cNvPr id="781" name="Google Shape;781;p125"/>
          <p:cNvSpPr txBox="1"/>
          <p:nvPr>
            <p:ph idx="4294967295" type="title"/>
          </p:nvPr>
        </p:nvSpPr>
        <p:spPr>
          <a:xfrm>
            <a:off x="258783" y="3157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How to write a great character</a:t>
            </a:r>
            <a:endParaRPr/>
          </a:p>
        </p:txBody>
      </p:sp>
      <p:sp>
        <p:nvSpPr>
          <p:cNvPr id="782" name="Google Shape;782;p125"/>
          <p:cNvSpPr txBox="1"/>
          <p:nvPr>
            <p:ph idx="4294967295" type="body"/>
          </p:nvPr>
        </p:nvSpPr>
        <p:spPr>
          <a:xfrm>
            <a:off x="332867" y="856675"/>
            <a:ext cx="8520600" cy="23745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n-GB" sz="1300">
                <a:solidFill>
                  <a:schemeClr val="dk1"/>
                </a:solidFill>
              </a:rPr>
              <a:t>3. Show, don’t tell method</a:t>
            </a:r>
            <a:endParaRPr b="1" sz="1300">
              <a:solidFill>
                <a:schemeClr val="dk1"/>
              </a:solidFill>
            </a:endParaRPr>
          </a:p>
          <a:p>
            <a:pPr indent="0" lvl="0" marL="0" rtl="0" algn="l">
              <a:spcBef>
                <a:spcPts val="0"/>
              </a:spcBef>
              <a:spcAft>
                <a:spcPts val="0"/>
              </a:spcAft>
              <a:buNone/>
            </a:pPr>
            <a:r>
              <a:t/>
            </a:r>
            <a:endParaRPr sz="1300">
              <a:solidFill>
                <a:schemeClr val="dk1"/>
              </a:solidFill>
            </a:endParaRPr>
          </a:p>
          <a:p>
            <a:pPr indent="0" lvl="0" marL="0" rtl="0" algn="l">
              <a:spcBef>
                <a:spcPts val="0"/>
              </a:spcBef>
              <a:spcAft>
                <a:spcPts val="0"/>
              </a:spcAft>
              <a:buNone/>
            </a:pPr>
            <a:r>
              <a:rPr lang="en-GB" sz="1300">
                <a:solidFill>
                  <a:schemeClr val="dk1"/>
                </a:solidFill>
              </a:rPr>
              <a:t>Instead of telling the reader the character is experiencing an emotion, you can use descriptive language to </a:t>
            </a:r>
            <a:r>
              <a:rPr b="1" lang="en-GB" sz="1300">
                <a:solidFill>
                  <a:schemeClr val="dk1"/>
                </a:solidFill>
              </a:rPr>
              <a:t>show</a:t>
            </a:r>
            <a:r>
              <a:rPr lang="en-GB" sz="1300">
                <a:solidFill>
                  <a:schemeClr val="dk1"/>
                </a:solidFill>
              </a:rPr>
              <a:t> this emotion. </a:t>
            </a:r>
            <a:endParaRPr sz="1300">
              <a:solidFill>
                <a:schemeClr val="dk1"/>
              </a:solidFill>
            </a:endParaRPr>
          </a:p>
          <a:p>
            <a:pPr indent="0" lvl="0" marL="0" rtl="0" algn="l">
              <a:spcBef>
                <a:spcPts val="0"/>
              </a:spcBef>
              <a:spcAft>
                <a:spcPts val="0"/>
              </a:spcAft>
              <a:buNone/>
            </a:pPr>
            <a:r>
              <a:t/>
            </a:r>
            <a:endParaRPr sz="1300">
              <a:solidFill>
                <a:schemeClr val="dk1"/>
              </a:solidFill>
            </a:endParaRPr>
          </a:p>
          <a:p>
            <a:pPr indent="0" lvl="0" marL="0" rtl="0" algn="l">
              <a:spcBef>
                <a:spcPts val="0"/>
              </a:spcBef>
              <a:spcAft>
                <a:spcPts val="0"/>
              </a:spcAft>
              <a:buNone/>
            </a:pPr>
            <a:r>
              <a:rPr lang="en-GB" sz="1300">
                <a:solidFill>
                  <a:schemeClr val="dk1"/>
                </a:solidFill>
              </a:rPr>
              <a:t>This method can describe a character’s body language, movement and their voice. </a:t>
            </a:r>
            <a:endParaRPr sz="1300">
              <a:solidFill>
                <a:schemeClr val="dk1"/>
              </a:solidFill>
            </a:endParaRPr>
          </a:p>
          <a:p>
            <a:pPr indent="0" lvl="0" marL="0" rtl="0" algn="l">
              <a:spcBef>
                <a:spcPts val="0"/>
              </a:spcBef>
              <a:spcAft>
                <a:spcPts val="0"/>
              </a:spcAft>
              <a:buNone/>
            </a:pPr>
            <a:r>
              <a:rPr lang="en-GB" sz="1300">
                <a:solidFill>
                  <a:schemeClr val="dk1"/>
                </a:solidFill>
              </a:rPr>
              <a:t>E.g. instead of saying “She was very happy”, you could use examples like this to show that your character is happy: </a:t>
            </a:r>
            <a:endParaRPr sz="1300">
              <a:solidFill>
                <a:schemeClr val="dk1"/>
              </a:solidFill>
            </a:endParaRPr>
          </a:p>
        </p:txBody>
      </p:sp>
      <p:graphicFrame>
        <p:nvGraphicFramePr>
          <p:cNvPr id="783" name="Google Shape;783;p125"/>
          <p:cNvGraphicFramePr/>
          <p:nvPr/>
        </p:nvGraphicFramePr>
        <p:xfrm>
          <a:off x="421557" y="3050866"/>
          <a:ext cx="3000000" cy="3000000"/>
        </p:xfrm>
        <a:graphic>
          <a:graphicData uri="http://schemas.openxmlformats.org/drawingml/2006/table">
            <a:tbl>
              <a:tblPr>
                <a:noFill/>
                <a:tableStyleId>{A441F4A0-AE93-4E1D-BAB8-0A74718FA67B}</a:tableStyleId>
              </a:tblPr>
              <a:tblGrid>
                <a:gridCol w="3981625"/>
                <a:gridCol w="1451550"/>
              </a:tblGrid>
              <a:tr h="381000">
                <a:tc>
                  <a:txBody>
                    <a:bodyPr/>
                    <a:lstStyle/>
                    <a:p>
                      <a:pPr indent="0" lvl="0" marL="0" rtl="0" algn="l">
                        <a:spcBef>
                          <a:spcPts val="0"/>
                        </a:spcBef>
                        <a:spcAft>
                          <a:spcPts val="0"/>
                        </a:spcAft>
                        <a:buNone/>
                      </a:pPr>
                      <a:r>
                        <a:rPr lang="en-GB">
                          <a:latin typeface="Inter SemiBold"/>
                          <a:ea typeface="Inter SemiBold"/>
                          <a:cs typeface="Inter SemiBold"/>
                          <a:sym typeface="Inter SemiBold"/>
                        </a:rPr>
                        <a:t>Show</a:t>
                      </a:r>
                      <a:endParaRPr>
                        <a:latin typeface="Inter SemiBold"/>
                        <a:ea typeface="Inter SemiBold"/>
                        <a:cs typeface="Inter SemiBold"/>
                        <a:sym typeface="Inter SemiBold"/>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t/>
                      </a:r>
                      <a:endParaRPr>
                        <a:latin typeface="Inter"/>
                        <a:ea typeface="Inter"/>
                        <a:cs typeface="Inter"/>
                        <a:sym typeface="Inter"/>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chemeClr val="lt1"/>
                    </a:solidFill>
                  </a:tcPr>
                </a:tc>
              </a:tr>
              <a:tr h="381000">
                <a:tc>
                  <a:txBody>
                    <a:bodyPr/>
                    <a:lstStyle/>
                    <a:p>
                      <a:pPr indent="0" lvl="0" marL="0" rtl="0" algn="l">
                        <a:spcBef>
                          <a:spcPts val="0"/>
                        </a:spcBef>
                        <a:spcAft>
                          <a:spcPts val="0"/>
                        </a:spcAft>
                        <a:buNone/>
                      </a:pPr>
                      <a:r>
                        <a:rPr lang="en-GB" sz="1100">
                          <a:latin typeface="Inter"/>
                          <a:ea typeface="Inter"/>
                          <a:cs typeface="Inter"/>
                          <a:sym typeface="Inter"/>
                        </a:rPr>
                        <a:t>Her face </a:t>
                      </a:r>
                      <a:r>
                        <a:rPr lang="en-GB" sz="1100">
                          <a:latin typeface="Inter"/>
                          <a:ea typeface="Inter"/>
                          <a:cs typeface="Inter"/>
                          <a:sym typeface="Inter"/>
                        </a:rPr>
                        <a:t>split</a:t>
                      </a:r>
                      <a:r>
                        <a:rPr lang="en-GB" sz="1100">
                          <a:latin typeface="Inter"/>
                          <a:ea typeface="Inter"/>
                          <a:cs typeface="Inter"/>
                          <a:sym typeface="Inter"/>
                        </a:rPr>
                        <a:t> into a huge smile.</a:t>
                      </a:r>
                      <a:endParaRPr sz="1100">
                        <a:latin typeface="Inter"/>
                        <a:ea typeface="Inter"/>
                        <a:cs typeface="Inter"/>
                        <a:sym typeface="Inter"/>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rgbClr val="15245E"/>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GB" sz="1100">
                          <a:latin typeface="Inter SemiBold"/>
                          <a:ea typeface="Inter SemiBold"/>
                          <a:cs typeface="Inter SemiBold"/>
                          <a:sym typeface="Inter SemiBold"/>
                        </a:rPr>
                        <a:t>Body language</a:t>
                      </a:r>
                      <a:endParaRPr sz="1100">
                        <a:latin typeface="Inter SemiBold"/>
                        <a:ea typeface="Inter SemiBold"/>
                        <a:cs typeface="Inter SemiBold"/>
                        <a:sym typeface="Inter SemiBold"/>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chemeClr val="lt1"/>
                    </a:solidFill>
                  </a:tcPr>
                </a:tc>
              </a:tr>
              <a:tr h="381000">
                <a:tc>
                  <a:txBody>
                    <a:bodyPr/>
                    <a:lstStyle/>
                    <a:p>
                      <a:pPr indent="0" lvl="0" marL="0" rtl="0" algn="l">
                        <a:spcBef>
                          <a:spcPts val="0"/>
                        </a:spcBef>
                        <a:spcAft>
                          <a:spcPts val="0"/>
                        </a:spcAft>
                        <a:buNone/>
                      </a:pPr>
                      <a:r>
                        <a:rPr lang="en-GB" sz="1100">
                          <a:latin typeface="Inter"/>
                          <a:ea typeface="Inter"/>
                          <a:cs typeface="Inter"/>
                          <a:sym typeface="Inter"/>
                        </a:rPr>
                        <a:t>She flew high into the air and gave and excited twirl.</a:t>
                      </a:r>
                      <a:endParaRPr sz="1100">
                        <a:latin typeface="Inter"/>
                        <a:ea typeface="Inter"/>
                        <a:cs typeface="Inter"/>
                        <a:sym typeface="Inter"/>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rgbClr val="15245E"/>
                      </a:solidFill>
                      <a:prstDash val="solid"/>
                      <a:round/>
                      <a:headEnd len="sm" w="sm" type="none"/>
                      <a:tailEnd len="sm" w="sm" type="none"/>
                    </a:lnT>
                    <a:lnB cap="flat" cmpd="sng" w="9525">
                      <a:solidFill>
                        <a:srgbClr val="15245E"/>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GB" sz="1100">
                          <a:latin typeface="Inter SemiBold"/>
                          <a:ea typeface="Inter SemiBold"/>
                          <a:cs typeface="Inter SemiBold"/>
                          <a:sym typeface="Inter SemiBold"/>
                        </a:rPr>
                        <a:t>Movement</a:t>
                      </a:r>
                      <a:endParaRPr sz="1100">
                        <a:latin typeface="Inter SemiBold"/>
                        <a:ea typeface="Inter SemiBold"/>
                        <a:cs typeface="Inter SemiBold"/>
                        <a:sym typeface="Inter SemiBold"/>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rgbClr val="15245E"/>
                      </a:solidFill>
                      <a:prstDash val="solid"/>
                      <a:round/>
                      <a:headEnd len="sm" w="sm" type="none"/>
                      <a:tailEnd len="sm" w="sm" type="none"/>
                    </a:lnB>
                    <a:solidFill>
                      <a:schemeClr val="lt1"/>
                    </a:solidFill>
                  </a:tcPr>
                </a:tc>
              </a:tr>
              <a:tr h="381000">
                <a:tc>
                  <a:txBody>
                    <a:bodyPr/>
                    <a:lstStyle/>
                    <a:p>
                      <a:pPr indent="0" lvl="0" marL="0" rtl="0" algn="l">
                        <a:spcBef>
                          <a:spcPts val="0"/>
                        </a:spcBef>
                        <a:spcAft>
                          <a:spcPts val="0"/>
                        </a:spcAft>
                        <a:buNone/>
                      </a:pPr>
                      <a:r>
                        <a:rPr lang="en-GB" sz="1100">
                          <a:latin typeface="Inter"/>
                          <a:ea typeface="Inter"/>
                          <a:cs typeface="Inter"/>
                          <a:sym typeface="Inter"/>
                        </a:rPr>
                        <a:t>She let out a small squeal and clapped her hands delightedly</a:t>
                      </a:r>
                      <a:endParaRPr sz="1100">
                        <a:latin typeface="Inter"/>
                        <a:ea typeface="Inter"/>
                        <a:cs typeface="Inter"/>
                        <a:sym typeface="Inter"/>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rgbClr val="15245E"/>
                      </a:solidFill>
                      <a:prstDash val="solid"/>
                      <a:round/>
                      <a:headEnd len="sm" w="sm" type="none"/>
                      <a:tailEnd len="sm" w="sm" type="none"/>
                    </a:lnT>
                    <a:lnB cap="flat" cmpd="sng" w="9525">
                      <a:solidFill>
                        <a:srgbClr val="15245E"/>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GB" sz="1100">
                          <a:latin typeface="Inter SemiBold"/>
                          <a:ea typeface="Inter SemiBold"/>
                          <a:cs typeface="Inter SemiBold"/>
                          <a:sym typeface="Inter SemiBold"/>
                        </a:rPr>
                        <a:t>Voice</a:t>
                      </a:r>
                      <a:endParaRPr sz="1100">
                        <a:latin typeface="Inter SemiBold"/>
                        <a:ea typeface="Inter SemiBold"/>
                        <a:cs typeface="Inter SemiBold"/>
                        <a:sym typeface="Inter SemiBold"/>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rgbClr val="15245E"/>
                      </a:solidFill>
                      <a:prstDash val="solid"/>
                      <a:round/>
                      <a:headEnd len="sm" w="sm" type="none"/>
                      <a:tailEnd len="sm" w="sm" type="none"/>
                    </a:lnT>
                    <a:lnB cap="flat" cmpd="sng" w="9525">
                      <a:solidFill>
                        <a:schemeClr val="dk1"/>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7" name="Shape 787"/>
        <p:cNvGrpSpPr/>
        <p:nvPr/>
      </p:nvGrpSpPr>
      <p:grpSpPr>
        <a:xfrm>
          <a:off x="0" y="0"/>
          <a:ext cx="0" cy="0"/>
          <a:chOff x="0" y="0"/>
          <a:chExt cx="0" cy="0"/>
        </a:xfrm>
      </p:grpSpPr>
      <p:sp>
        <p:nvSpPr>
          <p:cNvPr id="788" name="Google Shape;788;p126"/>
          <p:cNvSpPr txBox="1"/>
          <p:nvPr>
            <p:ph idx="4294967295" type="title"/>
          </p:nvPr>
        </p:nvSpPr>
        <p:spPr>
          <a:xfrm>
            <a:off x="311700" y="30060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Where is your story taking place?</a:t>
            </a:r>
            <a:endParaRPr/>
          </a:p>
        </p:txBody>
      </p:sp>
      <p:sp>
        <p:nvSpPr>
          <p:cNvPr id="789" name="Google Shape;789;p126"/>
          <p:cNvSpPr txBox="1"/>
          <p:nvPr>
            <p:ph idx="4294967295" type="body"/>
          </p:nvPr>
        </p:nvSpPr>
        <p:spPr>
          <a:xfrm>
            <a:off x="311700" y="1008050"/>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GB" sz="1300">
                <a:solidFill>
                  <a:schemeClr val="dk1"/>
                </a:solidFill>
              </a:rPr>
              <a:t>The opening of a story should always make it really clear to the reader where the story is taking place. </a:t>
            </a:r>
            <a:endParaRPr sz="1300">
              <a:solidFill>
                <a:schemeClr val="dk1"/>
              </a:solidFill>
            </a:endParaRPr>
          </a:p>
          <a:p>
            <a:pPr indent="0" lvl="0" marL="0" rtl="0" algn="l">
              <a:spcBef>
                <a:spcPts val="1200"/>
              </a:spcBef>
              <a:spcAft>
                <a:spcPts val="0"/>
              </a:spcAft>
              <a:buNone/>
            </a:pPr>
            <a:r>
              <a:rPr lang="en-GB" sz="1300">
                <a:solidFill>
                  <a:schemeClr val="dk1"/>
                </a:solidFill>
              </a:rPr>
              <a:t>Especially when you’re creating a new imaginary world, it is important that you provide descriptive details to make this world clear to the reader. </a:t>
            </a:r>
            <a:endParaRPr sz="1300">
              <a:solidFill>
                <a:schemeClr val="dk1"/>
              </a:solidFill>
            </a:endParaRPr>
          </a:p>
          <a:p>
            <a:pPr indent="0" lvl="0" marL="0" rtl="0" algn="l">
              <a:spcBef>
                <a:spcPts val="1200"/>
              </a:spcBef>
              <a:spcAft>
                <a:spcPts val="0"/>
              </a:spcAft>
              <a:buNone/>
            </a:pPr>
            <a:r>
              <a:t/>
            </a:r>
            <a:endParaRPr sz="1300">
              <a:solidFill>
                <a:schemeClr val="dk1"/>
              </a:solidFill>
            </a:endParaRPr>
          </a:p>
          <a:p>
            <a:pPr indent="0" lvl="0" marL="0" rtl="0" algn="l">
              <a:spcBef>
                <a:spcPts val="1200"/>
              </a:spcBef>
              <a:spcAft>
                <a:spcPts val="1200"/>
              </a:spcAft>
              <a:buNone/>
            </a:pPr>
            <a:r>
              <a:t/>
            </a:r>
            <a:endParaRPr sz="1300">
              <a:solidFill>
                <a:schemeClr val="dk1"/>
              </a:solidFill>
            </a:endParaRPr>
          </a:p>
        </p:txBody>
      </p:sp>
      <p:pic>
        <p:nvPicPr>
          <p:cNvPr id="790" name="Google Shape;790;p126"/>
          <p:cNvPicPr preferRelativeResize="0"/>
          <p:nvPr/>
        </p:nvPicPr>
        <p:blipFill>
          <a:blip r:embed="rId3">
            <a:alphaModFix/>
          </a:blip>
          <a:stretch>
            <a:fillRect/>
          </a:stretch>
        </p:blipFill>
        <p:spPr>
          <a:xfrm>
            <a:off x="422500" y="2125420"/>
            <a:ext cx="3538500" cy="2352900"/>
          </a:xfrm>
          <a:prstGeom prst="roundRect">
            <a:avLst>
              <a:gd fmla="val 7567" name="adj"/>
            </a:avLst>
          </a:prstGeom>
          <a:noFill/>
          <a:ln>
            <a:noFill/>
          </a:ln>
        </p:spPr>
      </p:pic>
      <p:pic>
        <p:nvPicPr>
          <p:cNvPr id="791" name="Google Shape;791;p126"/>
          <p:cNvPicPr preferRelativeResize="0"/>
          <p:nvPr/>
        </p:nvPicPr>
        <p:blipFill>
          <a:blip r:embed="rId4">
            <a:alphaModFix/>
          </a:blip>
          <a:stretch>
            <a:fillRect/>
          </a:stretch>
        </p:blipFill>
        <p:spPr>
          <a:xfrm>
            <a:off x="4048225" y="2125425"/>
            <a:ext cx="3538500" cy="2358900"/>
          </a:xfrm>
          <a:prstGeom prst="roundRect">
            <a:avLst>
              <a:gd fmla="val 7422" name="adj"/>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5" name="Shape 795"/>
        <p:cNvGrpSpPr/>
        <p:nvPr/>
      </p:nvGrpSpPr>
      <p:grpSpPr>
        <a:xfrm>
          <a:off x="0" y="0"/>
          <a:ext cx="0" cy="0"/>
          <a:chOff x="0" y="0"/>
          <a:chExt cx="0" cy="0"/>
        </a:xfrm>
      </p:grpSpPr>
      <p:sp>
        <p:nvSpPr>
          <p:cNvPr id="796" name="Google Shape;796;p127"/>
          <p:cNvSpPr txBox="1"/>
          <p:nvPr>
            <p:ph idx="4294967295" type="title"/>
          </p:nvPr>
        </p:nvSpPr>
        <p:spPr>
          <a:xfrm>
            <a:off x="311700" y="3228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How to describe the setting of your story?</a:t>
            </a:r>
            <a:endParaRPr/>
          </a:p>
        </p:txBody>
      </p:sp>
      <p:sp>
        <p:nvSpPr>
          <p:cNvPr id="797" name="Google Shape;797;p127"/>
          <p:cNvSpPr txBox="1"/>
          <p:nvPr>
            <p:ph idx="4294967295" type="body"/>
          </p:nvPr>
        </p:nvSpPr>
        <p:spPr>
          <a:xfrm>
            <a:off x="311700" y="10302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GB" sz="1300">
                <a:solidFill>
                  <a:schemeClr val="dk1"/>
                </a:solidFill>
              </a:rPr>
              <a:t>Use the five senses to provide descriptions! </a:t>
            </a:r>
            <a:endParaRPr sz="1300">
              <a:solidFill>
                <a:schemeClr val="dk1"/>
              </a:solidFill>
            </a:endParaRPr>
          </a:p>
          <a:p>
            <a:pPr indent="0" lvl="0" marL="0" rtl="0" algn="l">
              <a:spcBef>
                <a:spcPts val="1200"/>
              </a:spcBef>
              <a:spcAft>
                <a:spcPts val="0"/>
              </a:spcAft>
              <a:buNone/>
            </a:pPr>
            <a:r>
              <a:t/>
            </a:r>
            <a:endParaRPr sz="1300">
              <a:solidFill>
                <a:schemeClr val="dk1"/>
              </a:solidFill>
            </a:endParaRPr>
          </a:p>
          <a:p>
            <a:pPr indent="0" lvl="0" marL="0" rtl="0" algn="l">
              <a:spcBef>
                <a:spcPts val="1200"/>
              </a:spcBef>
              <a:spcAft>
                <a:spcPts val="0"/>
              </a:spcAft>
              <a:buNone/>
            </a:pPr>
            <a:r>
              <a:t/>
            </a:r>
            <a:endParaRPr sz="1300">
              <a:solidFill>
                <a:schemeClr val="dk1"/>
              </a:solidFill>
            </a:endParaRPr>
          </a:p>
          <a:p>
            <a:pPr indent="0" lvl="0" marL="0" rtl="0" algn="l">
              <a:spcBef>
                <a:spcPts val="1200"/>
              </a:spcBef>
              <a:spcAft>
                <a:spcPts val="0"/>
              </a:spcAft>
              <a:buNone/>
            </a:pPr>
            <a:r>
              <a:t/>
            </a:r>
            <a:endParaRPr sz="1300">
              <a:solidFill>
                <a:schemeClr val="dk1"/>
              </a:solidFill>
            </a:endParaRPr>
          </a:p>
          <a:p>
            <a:pPr indent="0" lvl="0" marL="0" rtl="0" algn="l">
              <a:spcBef>
                <a:spcPts val="1200"/>
              </a:spcBef>
              <a:spcAft>
                <a:spcPts val="0"/>
              </a:spcAft>
              <a:buNone/>
            </a:pPr>
            <a:r>
              <a:t/>
            </a:r>
            <a:endParaRPr sz="1300">
              <a:solidFill>
                <a:schemeClr val="dk1"/>
              </a:solidFill>
            </a:endParaRPr>
          </a:p>
          <a:p>
            <a:pPr indent="0" lvl="0" marL="0" rtl="0" algn="l">
              <a:spcBef>
                <a:spcPts val="1200"/>
              </a:spcBef>
              <a:spcAft>
                <a:spcPts val="0"/>
              </a:spcAft>
              <a:buNone/>
            </a:pPr>
            <a:r>
              <a:t/>
            </a:r>
            <a:endParaRPr sz="1300">
              <a:solidFill>
                <a:schemeClr val="dk1"/>
              </a:solidFill>
            </a:endParaRPr>
          </a:p>
          <a:p>
            <a:pPr indent="0" lvl="0" marL="0" rtl="0" algn="l">
              <a:spcBef>
                <a:spcPts val="1200"/>
              </a:spcBef>
              <a:spcAft>
                <a:spcPts val="0"/>
              </a:spcAft>
              <a:buNone/>
            </a:pPr>
            <a:r>
              <a:t/>
            </a:r>
            <a:endParaRPr sz="1300">
              <a:solidFill>
                <a:schemeClr val="dk1"/>
              </a:solidFill>
            </a:endParaRPr>
          </a:p>
          <a:p>
            <a:pPr indent="0" lvl="0" marL="0" rtl="0" algn="l">
              <a:spcBef>
                <a:spcPts val="1200"/>
              </a:spcBef>
              <a:spcAft>
                <a:spcPts val="1200"/>
              </a:spcAft>
              <a:buNone/>
            </a:pPr>
            <a:r>
              <a:rPr lang="en-GB" sz="1300">
                <a:solidFill>
                  <a:schemeClr val="dk1"/>
                </a:solidFill>
              </a:rPr>
              <a:t>Your setting descriptions should not only focus on what the setting looks like, e.g. building, furniture and landscapes, but it should also include the smells, sounds and other sensations linked to our five senses. </a:t>
            </a:r>
            <a:endParaRPr sz="1300">
              <a:solidFill>
                <a:schemeClr val="dk1"/>
              </a:solidFill>
            </a:endParaRPr>
          </a:p>
        </p:txBody>
      </p:sp>
      <p:pic>
        <p:nvPicPr>
          <p:cNvPr id="798" name="Google Shape;798;p127"/>
          <p:cNvPicPr preferRelativeResize="0"/>
          <p:nvPr/>
        </p:nvPicPr>
        <p:blipFill>
          <a:blip r:embed="rId3">
            <a:alphaModFix/>
          </a:blip>
          <a:stretch>
            <a:fillRect/>
          </a:stretch>
        </p:blipFill>
        <p:spPr>
          <a:xfrm>
            <a:off x="450000" y="1632200"/>
            <a:ext cx="5507400" cy="1787100"/>
          </a:xfrm>
          <a:prstGeom prst="roundRect">
            <a:avLst>
              <a:gd fmla="val 16667" name="adj"/>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128"/>
          <p:cNvSpPr txBox="1"/>
          <p:nvPr>
            <p:ph idx="4294967295" type="body"/>
          </p:nvPr>
        </p:nvSpPr>
        <p:spPr>
          <a:xfrm>
            <a:off x="334675" y="3333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GB" sz="1300">
                <a:solidFill>
                  <a:schemeClr val="dk1"/>
                </a:solidFill>
              </a:rPr>
              <a:t>Examples of using the five senses to describe a busy city setting: </a:t>
            </a:r>
            <a:endParaRPr sz="1300">
              <a:solidFill>
                <a:schemeClr val="dk1"/>
              </a:solidFill>
            </a:endParaRPr>
          </a:p>
        </p:txBody>
      </p:sp>
      <p:pic>
        <p:nvPicPr>
          <p:cNvPr id="804" name="Google Shape;804;p128" title="high-angle-shot-of-modern-buildings-at-dark-night-2025-02-09-22-20-30-utc.jpg"/>
          <p:cNvPicPr preferRelativeResize="0"/>
          <p:nvPr/>
        </p:nvPicPr>
        <p:blipFill>
          <a:blip r:embed="rId3">
            <a:alphaModFix/>
          </a:blip>
          <a:stretch>
            <a:fillRect/>
          </a:stretch>
        </p:blipFill>
        <p:spPr>
          <a:xfrm>
            <a:off x="6096497" y="2555925"/>
            <a:ext cx="3581100" cy="3169200"/>
          </a:xfrm>
          <a:prstGeom prst="roundRect">
            <a:avLst>
              <a:gd fmla="val 50000" name="adj"/>
            </a:avLst>
          </a:prstGeom>
          <a:noFill/>
          <a:ln>
            <a:noFill/>
          </a:ln>
        </p:spPr>
      </p:pic>
      <p:pic>
        <p:nvPicPr>
          <p:cNvPr id="805" name="Google Shape;805;p128"/>
          <p:cNvPicPr preferRelativeResize="0"/>
          <p:nvPr/>
        </p:nvPicPr>
        <p:blipFill rotWithShape="1">
          <a:blip r:embed="rId4">
            <a:alphaModFix/>
          </a:blip>
          <a:srcRect b="17042" l="2030" r="78799" t="21919"/>
          <a:stretch/>
        </p:blipFill>
        <p:spPr>
          <a:xfrm>
            <a:off x="373392" y="2549604"/>
            <a:ext cx="758700" cy="783900"/>
          </a:xfrm>
          <a:prstGeom prst="roundRect">
            <a:avLst>
              <a:gd fmla="val 50000" name="adj"/>
            </a:avLst>
          </a:prstGeom>
          <a:noFill/>
          <a:ln>
            <a:noFill/>
          </a:ln>
        </p:spPr>
      </p:pic>
      <p:pic>
        <p:nvPicPr>
          <p:cNvPr id="806" name="Google Shape;806;p128"/>
          <p:cNvPicPr preferRelativeResize="0"/>
          <p:nvPr/>
        </p:nvPicPr>
        <p:blipFill rotWithShape="1">
          <a:blip r:embed="rId4">
            <a:alphaModFix/>
          </a:blip>
          <a:srcRect b="17042" l="21281" r="59548" t="21919"/>
          <a:stretch/>
        </p:blipFill>
        <p:spPr>
          <a:xfrm>
            <a:off x="373392" y="1702168"/>
            <a:ext cx="758700" cy="783900"/>
          </a:xfrm>
          <a:prstGeom prst="roundRect">
            <a:avLst>
              <a:gd fmla="val 50000" name="adj"/>
            </a:avLst>
          </a:prstGeom>
          <a:noFill/>
          <a:ln>
            <a:noFill/>
          </a:ln>
        </p:spPr>
      </p:pic>
      <p:pic>
        <p:nvPicPr>
          <p:cNvPr id="807" name="Google Shape;807;p128"/>
          <p:cNvPicPr preferRelativeResize="0"/>
          <p:nvPr/>
        </p:nvPicPr>
        <p:blipFill rotWithShape="1">
          <a:blip r:embed="rId4">
            <a:alphaModFix/>
          </a:blip>
          <a:srcRect b="17042" l="59805" r="21024" t="21919"/>
          <a:stretch/>
        </p:blipFill>
        <p:spPr>
          <a:xfrm>
            <a:off x="373392" y="3397041"/>
            <a:ext cx="758700" cy="783900"/>
          </a:xfrm>
          <a:prstGeom prst="roundRect">
            <a:avLst>
              <a:gd fmla="val 50000" name="adj"/>
            </a:avLst>
          </a:prstGeom>
          <a:noFill/>
          <a:ln>
            <a:noFill/>
          </a:ln>
        </p:spPr>
      </p:pic>
      <p:pic>
        <p:nvPicPr>
          <p:cNvPr id="808" name="Google Shape;808;p128"/>
          <p:cNvPicPr preferRelativeResize="0"/>
          <p:nvPr/>
        </p:nvPicPr>
        <p:blipFill rotWithShape="1">
          <a:blip r:embed="rId4">
            <a:alphaModFix/>
          </a:blip>
          <a:srcRect b="17042" l="78884" r="1946" t="21919"/>
          <a:stretch/>
        </p:blipFill>
        <p:spPr>
          <a:xfrm>
            <a:off x="373392" y="854731"/>
            <a:ext cx="758700" cy="783900"/>
          </a:xfrm>
          <a:prstGeom prst="roundRect">
            <a:avLst>
              <a:gd fmla="val 50000" name="adj"/>
            </a:avLst>
          </a:prstGeom>
          <a:noFill/>
          <a:ln>
            <a:noFill/>
          </a:ln>
        </p:spPr>
      </p:pic>
      <p:sp>
        <p:nvSpPr>
          <p:cNvPr id="809" name="Google Shape;809;p128"/>
          <p:cNvSpPr txBox="1"/>
          <p:nvPr/>
        </p:nvSpPr>
        <p:spPr>
          <a:xfrm>
            <a:off x="1318717" y="1003531"/>
            <a:ext cx="5040300" cy="48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700">
                <a:solidFill>
                  <a:schemeClr val="dk1"/>
                </a:solidFill>
                <a:latin typeface="Inter"/>
                <a:ea typeface="Inter"/>
                <a:cs typeface="Inter"/>
                <a:sym typeface="Inter"/>
              </a:rPr>
              <a:t>Everywhere Luke looked, there were people</a:t>
            </a:r>
            <a:endParaRPr sz="1700">
              <a:solidFill>
                <a:schemeClr val="dk1"/>
              </a:solidFill>
              <a:latin typeface="Inter"/>
              <a:ea typeface="Inter"/>
              <a:cs typeface="Inter"/>
              <a:sym typeface="Inter"/>
            </a:endParaRPr>
          </a:p>
        </p:txBody>
      </p:sp>
      <p:sp>
        <p:nvSpPr>
          <p:cNvPr id="810" name="Google Shape;810;p128"/>
          <p:cNvSpPr txBox="1"/>
          <p:nvPr/>
        </p:nvSpPr>
        <p:spPr>
          <a:xfrm>
            <a:off x="1318717" y="1850956"/>
            <a:ext cx="5040300" cy="48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700">
                <a:solidFill>
                  <a:schemeClr val="dk1"/>
                </a:solidFill>
                <a:latin typeface="Inter"/>
                <a:ea typeface="Inter"/>
                <a:cs typeface="Inter"/>
                <a:sym typeface="Inter"/>
              </a:rPr>
              <a:t>The smell of yesterday’s bins still lingered.</a:t>
            </a:r>
            <a:endParaRPr sz="1700">
              <a:solidFill>
                <a:schemeClr val="dk1"/>
              </a:solidFill>
              <a:latin typeface="Inter"/>
              <a:ea typeface="Inter"/>
              <a:cs typeface="Inter"/>
              <a:sym typeface="Inter"/>
            </a:endParaRPr>
          </a:p>
        </p:txBody>
      </p:sp>
      <p:sp>
        <p:nvSpPr>
          <p:cNvPr id="811" name="Google Shape;811;p128"/>
          <p:cNvSpPr txBox="1"/>
          <p:nvPr/>
        </p:nvSpPr>
        <p:spPr>
          <a:xfrm>
            <a:off x="1318717" y="2698381"/>
            <a:ext cx="5040300" cy="48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700">
                <a:solidFill>
                  <a:schemeClr val="dk1"/>
                </a:solidFill>
                <a:latin typeface="Inter"/>
                <a:ea typeface="Inter"/>
                <a:cs typeface="Inter"/>
                <a:sym typeface="Inter"/>
              </a:rPr>
              <a:t>Angry shouts competed with blaring horns.</a:t>
            </a:r>
            <a:endParaRPr sz="1700">
              <a:solidFill>
                <a:schemeClr val="dk1"/>
              </a:solidFill>
              <a:latin typeface="Inter"/>
              <a:ea typeface="Inter"/>
              <a:cs typeface="Inter"/>
              <a:sym typeface="Inter"/>
            </a:endParaRPr>
          </a:p>
        </p:txBody>
      </p:sp>
      <p:sp>
        <p:nvSpPr>
          <p:cNvPr id="812" name="Google Shape;812;p128"/>
          <p:cNvSpPr txBox="1"/>
          <p:nvPr/>
        </p:nvSpPr>
        <p:spPr>
          <a:xfrm>
            <a:off x="1318717" y="3545806"/>
            <a:ext cx="3829800" cy="48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700">
                <a:solidFill>
                  <a:schemeClr val="dk1"/>
                </a:solidFill>
                <a:latin typeface="Inter"/>
                <a:ea typeface="Inter"/>
                <a:cs typeface="Inter"/>
                <a:sym typeface="Inter"/>
              </a:rPr>
              <a:t>Yet another irritable commuter pushed past him.</a:t>
            </a:r>
            <a:endParaRPr sz="1700">
              <a:solidFill>
                <a:schemeClr val="dk1"/>
              </a:solidFill>
              <a:latin typeface="Inter"/>
              <a:ea typeface="Inter"/>
              <a:cs typeface="Inter"/>
              <a:sym typeface="Inte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6" name="Shape 816"/>
        <p:cNvGrpSpPr/>
        <p:nvPr/>
      </p:nvGrpSpPr>
      <p:grpSpPr>
        <a:xfrm>
          <a:off x="0" y="0"/>
          <a:ext cx="0" cy="0"/>
          <a:chOff x="0" y="0"/>
          <a:chExt cx="0" cy="0"/>
        </a:xfrm>
      </p:grpSpPr>
      <p:sp>
        <p:nvSpPr>
          <p:cNvPr id="817" name="Google Shape;817;p129"/>
          <p:cNvSpPr txBox="1"/>
          <p:nvPr>
            <p:ph idx="4294967295"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Your go! Try writing the opening for your own story</a:t>
            </a:r>
            <a:endParaRPr/>
          </a:p>
        </p:txBody>
      </p:sp>
      <p:sp>
        <p:nvSpPr>
          <p:cNvPr id="818" name="Google Shape;818;p129"/>
          <p:cNvSpPr txBox="1"/>
          <p:nvPr>
            <p:ph idx="4294967295" type="body"/>
          </p:nvPr>
        </p:nvSpPr>
        <p:spPr>
          <a:xfrm>
            <a:off x="311700" y="1152475"/>
            <a:ext cx="8520600" cy="3751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sz="1600">
                <a:solidFill>
                  <a:schemeClr val="dk1"/>
                </a:solidFill>
              </a:rPr>
              <a:t>For the next 25 minutes, please can you write an opening paragraph for a story.</a:t>
            </a:r>
            <a:endParaRPr sz="1600">
              <a:solidFill>
                <a:schemeClr val="dk1"/>
              </a:solidFill>
            </a:endParaRPr>
          </a:p>
          <a:p>
            <a:pPr indent="0" lvl="0" marL="0" rtl="0" algn="l">
              <a:spcBef>
                <a:spcPts val="1200"/>
              </a:spcBef>
              <a:spcAft>
                <a:spcPts val="0"/>
              </a:spcAft>
              <a:buNone/>
            </a:pPr>
            <a:r>
              <a:rPr lang="en-GB" sz="1600">
                <a:solidFill>
                  <a:schemeClr val="dk1"/>
                </a:solidFill>
              </a:rPr>
              <a:t>Choose one of the following prompts to begin your story: </a:t>
            </a:r>
            <a:endParaRPr sz="1600">
              <a:solidFill>
                <a:schemeClr val="dk1"/>
              </a:solidFill>
            </a:endParaRPr>
          </a:p>
          <a:p>
            <a:pPr indent="-330200" lvl="0" marL="457200" rtl="0" algn="l">
              <a:spcBef>
                <a:spcPts val="1200"/>
              </a:spcBef>
              <a:spcAft>
                <a:spcPts val="0"/>
              </a:spcAft>
              <a:buClr>
                <a:schemeClr val="dk1"/>
              </a:buClr>
              <a:buSzPts val="1600"/>
              <a:buAutoNum type="arabicPeriod"/>
            </a:pPr>
            <a:r>
              <a:rPr lang="en-GB" sz="1600">
                <a:solidFill>
                  <a:schemeClr val="dk1"/>
                </a:solidFill>
              </a:rPr>
              <a:t>“It was no ordinary day at school, not when a dragon landed on the playground.”</a:t>
            </a:r>
            <a:endParaRPr sz="1600">
              <a:solidFill>
                <a:schemeClr val="dk1"/>
              </a:solidFill>
            </a:endParaRPr>
          </a:p>
          <a:p>
            <a:pPr indent="-330200" lvl="0" marL="457200" rtl="0" algn="l">
              <a:spcBef>
                <a:spcPts val="0"/>
              </a:spcBef>
              <a:spcAft>
                <a:spcPts val="0"/>
              </a:spcAft>
              <a:buClr>
                <a:schemeClr val="dk1"/>
              </a:buClr>
              <a:buSzPts val="1600"/>
              <a:buAutoNum type="arabicPeriod"/>
            </a:pPr>
            <a:r>
              <a:rPr lang="en-GB" sz="1600">
                <a:solidFill>
                  <a:schemeClr val="dk1"/>
                </a:solidFill>
              </a:rPr>
              <a:t>“Thunder rumbled in the distance as she stepped into the forest.”</a:t>
            </a:r>
            <a:endParaRPr sz="1600">
              <a:solidFill>
                <a:schemeClr val="dk1"/>
              </a:solidFill>
            </a:endParaRPr>
          </a:p>
          <a:p>
            <a:pPr indent="-330200" lvl="0" marL="457200" rtl="0" algn="l">
              <a:spcBef>
                <a:spcPts val="0"/>
              </a:spcBef>
              <a:spcAft>
                <a:spcPts val="0"/>
              </a:spcAft>
              <a:buClr>
                <a:schemeClr val="dk1"/>
              </a:buClr>
              <a:buSzPts val="1600"/>
              <a:buAutoNum type="arabicPeriod"/>
            </a:pPr>
            <a:r>
              <a:rPr lang="en-GB" sz="1600">
                <a:solidFill>
                  <a:schemeClr val="dk1"/>
                </a:solidFill>
              </a:rPr>
              <a:t>“Everything changed the moment the lights flickered and the map began to glow.”</a:t>
            </a:r>
            <a:endParaRPr sz="1600">
              <a:solidFill>
                <a:schemeClr val="dk1"/>
              </a:solidFill>
            </a:endParaRPr>
          </a:p>
          <a:p>
            <a:pPr indent="0" lvl="0" marL="0" rtl="0" algn="l">
              <a:spcBef>
                <a:spcPts val="1200"/>
              </a:spcBef>
              <a:spcAft>
                <a:spcPts val="1200"/>
              </a:spcAft>
              <a:buNone/>
            </a:pPr>
            <a:r>
              <a:rPr lang="en-GB" sz="1600">
                <a:solidFill>
                  <a:schemeClr val="dk1"/>
                </a:solidFill>
              </a:rPr>
              <a:t>Or write your own! </a:t>
            </a:r>
            <a:endParaRPr sz="1600">
              <a:solidFill>
                <a:schemeClr val="dk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2" name="Shape 822"/>
        <p:cNvGrpSpPr/>
        <p:nvPr/>
      </p:nvGrpSpPr>
      <p:grpSpPr>
        <a:xfrm>
          <a:off x="0" y="0"/>
          <a:ext cx="0" cy="0"/>
          <a:chOff x="0" y="0"/>
          <a:chExt cx="0" cy="0"/>
        </a:xfrm>
      </p:grpSpPr>
      <p:sp>
        <p:nvSpPr>
          <p:cNvPr id="823" name="Google Shape;823;p130"/>
          <p:cNvSpPr txBox="1"/>
          <p:nvPr>
            <p:ph idx="4294967295"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Sharing and feedback </a:t>
            </a:r>
            <a:endParaRPr/>
          </a:p>
        </p:txBody>
      </p:sp>
      <p:sp>
        <p:nvSpPr>
          <p:cNvPr id="824" name="Google Shape;824;p130"/>
          <p:cNvSpPr txBox="1"/>
          <p:nvPr>
            <p:ph idx="4294967295"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GB" sz="1600">
                <a:solidFill>
                  <a:schemeClr val="dk1"/>
                </a:solidFill>
              </a:rPr>
              <a:t>In pairs:</a:t>
            </a:r>
            <a:endParaRPr sz="1600">
              <a:solidFill>
                <a:schemeClr val="dk1"/>
              </a:solidFill>
            </a:endParaRPr>
          </a:p>
          <a:p>
            <a:pPr indent="-330200" lvl="0" marL="457200" rtl="0" algn="l">
              <a:spcBef>
                <a:spcPts val="1200"/>
              </a:spcBef>
              <a:spcAft>
                <a:spcPts val="0"/>
              </a:spcAft>
              <a:buClr>
                <a:schemeClr val="dk1"/>
              </a:buClr>
              <a:buSzPts val="1600"/>
              <a:buChar char="●"/>
            </a:pPr>
            <a:r>
              <a:rPr lang="en-GB" sz="1600">
                <a:solidFill>
                  <a:schemeClr val="dk1"/>
                </a:solidFill>
              </a:rPr>
              <a:t>Swap paragraphs and read each other’s. </a:t>
            </a:r>
            <a:endParaRPr sz="1600">
              <a:solidFill>
                <a:schemeClr val="dk1"/>
              </a:solidFill>
            </a:endParaRPr>
          </a:p>
          <a:p>
            <a:pPr indent="-330200" lvl="0" marL="457200" rtl="0" algn="l">
              <a:spcBef>
                <a:spcPts val="0"/>
              </a:spcBef>
              <a:spcAft>
                <a:spcPts val="0"/>
              </a:spcAft>
              <a:buClr>
                <a:schemeClr val="dk1"/>
              </a:buClr>
              <a:buSzPts val="1600"/>
              <a:buChar char="●"/>
            </a:pPr>
            <a:r>
              <a:rPr lang="en-GB" sz="1600">
                <a:solidFill>
                  <a:schemeClr val="dk1"/>
                </a:solidFill>
              </a:rPr>
              <a:t>Give two stars ⭐⭐(things they did well) and one wish 🪄(suggestion to improve or build on).</a:t>
            </a:r>
            <a:endParaRPr sz="1600">
              <a:solidFill>
                <a:schemeClr val="dk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856DE5"/>
        </a:solidFill>
      </p:bgPr>
    </p:bg>
    <p:spTree>
      <p:nvGrpSpPr>
        <p:cNvPr id="828" name="Shape 828"/>
        <p:cNvGrpSpPr/>
        <p:nvPr/>
      </p:nvGrpSpPr>
      <p:grpSpPr>
        <a:xfrm>
          <a:off x="0" y="0"/>
          <a:ext cx="0" cy="0"/>
          <a:chOff x="0" y="0"/>
          <a:chExt cx="0" cy="0"/>
        </a:xfrm>
      </p:grpSpPr>
      <p:sp>
        <p:nvSpPr>
          <p:cNvPr id="829" name="Google Shape;829;p131"/>
          <p:cNvSpPr/>
          <p:nvPr/>
        </p:nvSpPr>
        <p:spPr>
          <a:xfrm>
            <a:off x="4849038" y="4471616"/>
            <a:ext cx="2916900" cy="2916900"/>
          </a:xfrm>
          <a:prstGeom prst="ellipse">
            <a:avLst/>
          </a:prstGeom>
          <a:solidFill>
            <a:srgbClr val="7F5ED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830" name="Google Shape;830;p131"/>
          <p:cNvSpPr/>
          <p:nvPr/>
        </p:nvSpPr>
        <p:spPr>
          <a:xfrm>
            <a:off x="7069563" y="3323066"/>
            <a:ext cx="2916900" cy="2916900"/>
          </a:xfrm>
          <a:prstGeom prst="ellipse">
            <a:avLst/>
          </a:prstGeom>
          <a:solidFill>
            <a:srgbClr val="7F5ED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831" name="Google Shape;831;p131"/>
          <p:cNvSpPr txBox="1"/>
          <p:nvPr>
            <p:ph type="title"/>
          </p:nvPr>
        </p:nvSpPr>
        <p:spPr>
          <a:xfrm>
            <a:off x="286050" y="22157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solidFill>
                  <a:schemeClr val="lt1"/>
                </a:solidFill>
              </a:rPr>
              <a:t>Your creative writing challenge - homework task!</a:t>
            </a:r>
            <a:endParaRPr>
              <a:solidFill>
                <a:schemeClr val="lt1"/>
              </a:solidFill>
            </a:endParaRPr>
          </a:p>
        </p:txBody>
      </p:sp>
      <p:sp>
        <p:nvSpPr>
          <p:cNvPr id="832" name="Google Shape;832;p131"/>
          <p:cNvSpPr txBox="1"/>
          <p:nvPr>
            <p:ph idx="1" type="body"/>
          </p:nvPr>
        </p:nvSpPr>
        <p:spPr>
          <a:xfrm>
            <a:off x="311700" y="847202"/>
            <a:ext cx="8469300" cy="386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sz="1300">
                <a:solidFill>
                  <a:schemeClr val="lt1"/>
                </a:solidFill>
              </a:rPr>
              <a:t>📝 Write an original story (up to 500 words) using this prompt:</a:t>
            </a:r>
            <a:endParaRPr sz="1300">
              <a:solidFill>
                <a:schemeClr val="lt1"/>
              </a:solidFill>
            </a:endParaRPr>
          </a:p>
          <a:p>
            <a:pPr indent="0" lvl="0" marL="0" rtl="0" algn="l">
              <a:spcBef>
                <a:spcPts val="1200"/>
              </a:spcBef>
              <a:spcAft>
                <a:spcPts val="0"/>
              </a:spcAft>
              <a:buNone/>
            </a:pPr>
            <a:r>
              <a:rPr b="1" lang="en-GB" sz="1400">
                <a:solidFill>
                  <a:schemeClr val="lt1"/>
                </a:solidFill>
              </a:rPr>
              <a:t>"It wasn't what I expected..."</a:t>
            </a:r>
            <a:endParaRPr b="1" sz="1400">
              <a:solidFill>
                <a:schemeClr val="lt1"/>
              </a:solidFill>
            </a:endParaRPr>
          </a:p>
          <a:p>
            <a:pPr indent="0" lvl="0" marL="0" rtl="0" algn="l">
              <a:spcBef>
                <a:spcPts val="1200"/>
              </a:spcBef>
              <a:spcAft>
                <a:spcPts val="0"/>
              </a:spcAft>
              <a:buNone/>
            </a:pPr>
            <a:r>
              <a:rPr lang="en-GB" sz="1300">
                <a:solidFill>
                  <a:schemeClr val="lt1"/>
                </a:solidFill>
              </a:rPr>
              <a:t>What is the unexpected gift? It might not look like a gift at all. Maybe you could feel it but not hold it. Maybe it came from someone you knew well, or someone you'd barely noticed before. Maybe the person who gave it didn't even know how much it meant. Be as imaginative or adventurous as you like!</a:t>
            </a:r>
            <a:endParaRPr sz="1300">
              <a:solidFill>
                <a:schemeClr val="lt1"/>
              </a:solidFill>
            </a:endParaRPr>
          </a:p>
          <a:p>
            <a:pPr indent="0" lvl="0" marL="0" rtl="0" algn="l">
              <a:spcBef>
                <a:spcPts val="1200"/>
              </a:spcBef>
              <a:spcAft>
                <a:spcPts val="0"/>
              </a:spcAft>
              <a:buNone/>
            </a:pPr>
            <a:r>
              <a:rPr lang="en-GB" sz="1300">
                <a:solidFill>
                  <a:schemeClr val="lt1"/>
                </a:solidFill>
              </a:rPr>
              <a:t>🎁 When completed, your story will be entered into Atom Learning's Young Author Award 2026,          where you could win:</a:t>
            </a:r>
            <a:endParaRPr sz="1300">
              <a:solidFill>
                <a:schemeClr val="lt1"/>
              </a:solidFill>
            </a:endParaRPr>
          </a:p>
          <a:p>
            <a:pPr indent="-311150" lvl="0" marL="457200" rtl="0" algn="l">
              <a:spcBef>
                <a:spcPts val="1200"/>
              </a:spcBef>
              <a:spcAft>
                <a:spcPts val="0"/>
              </a:spcAft>
              <a:buClr>
                <a:schemeClr val="lt1"/>
              </a:buClr>
              <a:buSzPts val="1300"/>
              <a:buChar char="●"/>
            </a:pPr>
            <a:r>
              <a:rPr lang="en-GB" sz="1300">
                <a:solidFill>
                  <a:schemeClr val="lt1"/>
                </a:solidFill>
              </a:rPr>
              <a:t>A family trip to </a:t>
            </a:r>
            <a:r>
              <a:rPr b="1" lang="en-GB" sz="1300">
                <a:solidFill>
                  <a:schemeClr val="lt1"/>
                </a:solidFill>
              </a:rPr>
              <a:t>Centre Parcs</a:t>
            </a:r>
            <a:endParaRPr b="1" sz="1300">
              <a:solidFill>
                <a:schemeClr val="lt1"/>
              </a:solidFill>
            </a:endParaRPr>
          </a:p>
          <a:p>
            <a:pPr indent="-311150" lvl="0" marL="457200" rtl="0" algn="l">
              <a:spcBef>
                <a:spcPts val="0"/>
              </a:spcBef>
              <a:spcAft>
                <a:spcPts val="0"/>
              </a:spcAft>
              <a:buClr>
                <a:schemeClr val="lt1"/>
              </a:buClr>
              <a:buSzPts val="1300"/>
              <a:buChar char="●"/>
            </a:pPr>
            <a:r>
              <a:rPr lang="en-GB" sz="1300">
                <a:solidFill>
                  <a:schemeClr val="lt1"/>
                </a:solidFill>
              </a:rPr>
              <a:t>A </a:t>
            </a:r>
            <a:r>
              <a:rPr b="1" lang="en-GB" sz="1300">
                <a:solidFill>
                  <a:schemeClr val="lt1"/>
                </a:solidFill>
              </a:rPr>
              <a:t>custom book cover</a:t>
            </a:r>
            <a:r>
              <a:rPr lang="en-GB" sz="1300">
                <a:solidFill>
                  <a:schemeClr val="lt1"/>
                </a:solidFill>
              </a:rPr>
              <a:t> made just for your story</a:t>
            </a:r>
            <a:endParaRPr sz="1300">
              <a:solidFill>
                <a:schemeClr val="lt1"/>
              </a:solidFill>
            </a:endParaRPr>
          </a:p>
          <a:p>
            <a:pPr indent="-311150" lvl="0" marL="457200" rtl="0" algn="l">
              <a:spcBef>
                <a:spcPts val="0"/>
              </a:spcBef>
              <a:spcAft>
                <a:spcPts val="0"/>
              </a:spcAft>
              <a:buClr>
                <a:schemeClr val="lt1"/>
              </a:buClr>
              <a:buSzPts val="1300"/>
              <a:buChar char="●"/>
            </a:pPr>
            <a:r>
              <a:rPr b="1" lang="en-GB" sz="1300">
                <a:solidFill>
                  <a:schemeClr val="lt1"/>
                </a:solidFill>
              </a:rPr>
              <a:t>Book vouchers</a:t>
            </a:r>
            <a:r>
              <a:rPr lang="en-GB" sz="1300">
                <a:solidFill>
                  <a:schemeClr val="lt1"/>
                </a:solidFill>
              </a:rPr>
              <a:t>, Atom Home subscriptions, and more!</a:t>
            </a:r>
            <a:endParaRPr sz="1300">
              <a:solidFill>
                <a:schemeClr val="lt1"/>
              </a:solidFill>
            </a:endParaRPr>
          </a:p>
          <a:p>
            <a:pPr indent="0" lvl="0" marL="0" rtl="0" algn="l">
              <a:spcBef>
                <a:spcPts val="1200"/>
              </a:spcBef>
              <a:spcAft>
                <a:spcPts val="0"/>
              </a:spcAft>
              <a:buNone/>
            </a:pPr>
            <a:r>
              <a:rPr b="1" lang="en-GB" sz="1300">
                <a:solidFill>
                  <a:schemeClr val="lt1"/>
                </a:solidFill>
              </a:rPr>
              <a:t>🗓️ Deadline: 13</a:t>
            </a:r>
            <a:r>
              <a:rPr b="1" lang="en-GB" sz="1300">
                <a:solidFill>
                  <a:schemeClr val="lt1"/>
                </a:solidFill>
              </a:rPr>
              <a:t>th July 2026</a:t>
            </a:r>
            <a:endParaRPr b="1" sz="1300">
              <a:solidFill>
                <a:schemeClr val="lt1"/>
              </a:solidFill>
            </a:endParaRPr>
          </a:p>
          <a:p>
            <a:pPr indent="0" lvl="0" marL="0" rtl="0" algn="l">
              <a:spcBef>
                <a:spcPts val="1200"/>
              </a:spcBef>
              <a:spcAft>
                <a:spcPts val="0"/>
              </a:spcAft>
              <a:buNone/>
            </a:pPr>
            <a:r>
              <a:rPr lang="en-GB" sz="1300">
                <a:solidFill>
                  <a:schemeClr val="lt1"/>
                </a:solidFill>
              </a:rPr>
              <a:t>📣 Winners announced: </a:t>
            </a:r>
            <a:r>
              <a:rPr lang="en-GB" sz="1300">
                <a:solidFill>
                  <a:schemeClr val="lt1"/>
                </a:solidFill>
              </a:rPr>
              <a:t>13th July 2026</a:t>
            </a:r>
            <a:endParaRPr sz="1300">
              <a:solidFill>
                <a:schemeClr val="lt1"/>
              </a:solidFill>
            </a:endParaRPr>
          </a:p>
          <a:p>
            <a:pPr indent="0" lvl="0" marL="0" rtl="0" algn="l">
              <a:spcBef>
                <a:spcPts val="1200"/>
              </a:spcBef>
              <a:spcAft>
                <a:spcPts val="1200"/>
              </a:spcAft>
              <a:buNone/>
            </a:pPr>
            <a:r>
              <a:t/>
            </a:r>
            <a:endParaRPr sz="1300">
              <a:solidFill>
                <a:schemeClr val="lt1"/>
              </a:solidFill>
            </a:endParaRPr>
          </a:p>
        </p:txBody>
      </p:sp>
      <p:pic>
        <p:nvPicPr>
          <p:cNvPr id="833" name="Google Shape;833;p131" title="Group 62634243.png"/>
          <p:cNvPicPr preferRelativeResize="0"/>
          <p:nvPr/>
        </p:nvPicPr>
        <p:blipFill>
          <a:blip r:embed="rId3">
            <a:alphaModFix/>
          </a:blip>
          <a:stretch>
            <a:fillRect/>
          </a:stretch>
        </p:blipFill>
        <p:spPr>
          <a:xfrm>
            <a:off x="5357258" y="2833350"/>
            <a:ext cx="3606826" cy="23736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8" name="Shape 708"/>
        <p:cNvGrpSpPr/>
        <p:nvPr/>
      </p:nvGrpSpPr>
      <p:grpSpPr>
        <a:xfrm>
          <a:off x="0" y="0"/>
          <a:ext cx="0" cy="0"/>
          <a:chOff x="0" y="0"/>
          <a:chExt cx="0" cy="0"/>
        </a:xfrm>
      </p:grpSpPr>
      <p:sp>
        <p:nvSpPr>
          <p:cNvPr id="709" name="Google Shape;709;p116"/>
          <p:cNvSpPr txBox="1"/>
          <p:nvPr>
            <p:ph idx="4294967295" type="title"/>
          </p:nvPr>
        </p:nvSpPr>
        <p:spPr>
          <a:xfrm>
            <a:off x="311700" y="30640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What is creative writing?</a:t>
            </a:r>
            <a:endParaRPr/>
          </a:p>
        </p:txBody>
      </p:sp>
      <p:sp>
        <p:nvSpPr>
          <p:cNvPr id="710" name="Google Shape;710;p116"/>
          <p:cNvSpPr txBox="1"/>
          <p:nvPr>
            <p:ph idx="4294967295" type="body"/>
          </p:nvPr>
        </p:nvSpPr>
        <p:spPr>
          <a:xfrm>
            <a:off x="311700" y="861450"/>
            <a:ext cx="8520600" cy="885300"/>
          </a:xfrm>
          <a:prstGeom prst="rect">
            <a:avLst/>
          </a:prstGeom>
        </p:spPr>
        <p:txBody>
          <a:bodyPr anchorCtr="0" anchor="t" bIns="91425" lIns="91425" spcFirstLastPara="1" rIns="91425" wrap="square" tIns="91425">
            <a:noAutofit/>
          </a:bodyPr>
          <a:lstStyle/>
          <a:p>
            <a:pPr indent="0" lvl="0" marL="0" rtl="0" algn="l">
              <a:lnSpc>
                <a:spcPct val="95000"/>
              </a:lnSpc>
              <a:spcBef>
                <a:spcPts val="1200"/>
              </a:spcBef>
              <a:spcAft>
                <a:spcPts val="0"/>
              </a:spcAft>
              <a:buSzPts val="275"/>
              <a:buNone/>
            </a:pPr>
            <a:r>
              <a:rPr lang="en-GB" sz="1413">
                <a:solidFill>
                  <a:schemeClr val="dk1"/>
                </a:solidFill>
              </a:rPr>
              <a:t>Creative writing is using your imagination to create something new. It could be a story, a poem about your pet, or a letter to your future self.</a:t>
            </a:r>
            <a:endParaRPr sz="1413">
              <a:solidFill>
                <a:schemeClr val="dk1"/>
              </a:solidFill>
            </a:endParaRPr>
          </a:p>
          <a:p>
            <a:pPr indent="0" lvl="0" marL="0" rtl="0" algn="l">
              <a:lnSpc>
                <a:spcPct val="95000"/>
              </a:lnSpc>
              <a:spcBef>
                <a:spcPts val="1200"/>
              </a:spcBef>
              <a:spcAft>
                <a:spcPts val="0"/>
              </a:spcAft>
              <a:buClr>
                <a:schemeClr val="dk1"/>
              </a:buClr>
              <a:buSzPts val="275"/>
              <a:buFont typeface="Arial"/>
              <a:buNone/>
            </a:pPr>
            <a:r>
              <a:rPr lang="en-GB" sz="1413">
                <a:solidFill>
                  <a:schemeClr val="dk1"/>
                </a:solidFill>
              </a:rPr>
              <a:t>There are five key elements to writing a creative story, which are shown on this </a:t>
            </a:r>
            <a:r>
              <a:rPr b="1" lang="en-GB" sz="1413">
                <a:solidFill>
                  <a:schemeClr val="dk1"/>
                </a:solidFill>
              </a:rPr>
              <a:t>story</a:t>
            </a:r>
            <a:r>
              <a:rPr lang="en-GB" sz="1413">
                <a:solidFill>
                  <a:schemeClr val="dk1"/>
                </a:solidFill>
              </a:rPr>
              <a:t> </a:t>
            </a:r>
            <a:r>
              <a:rPr b="1" lang="en-GB" sz="1413">
                <a:solidFill>
                  <a:schemeClr val="dk1"/>
                </a:solidFill>
              </a:rPr>
              <a:t>mountain</a:t>
            </a:r>
            <a:r>
              <a:rPr lang="en-GB" sz="1413">
                <a:solidFill>
                  <a:schemeClr val="dk1"/>
                </a:solidFill>
              </a:rPr>
              <a:t>: </a:t>
            </a:r>
            <a:endParaRPr sz="1413">
              <a:solidFill>
                <a:schemeClr val="dk1"/>
              </a:solidFill>
            </a:endParaRPr>
          </a:p>
          <a:p>
            <a:pPr indent="0" lvl="0" marL="0" rtl="0" algn="l">
              <a:lnSpc>
                <a:spcPct val="95000"/>
              </a:lnSpc>
              <a:spcBef>
                <a:spcPts val="1200"/>
              </a:spcBef>
              <a:spcAft>
                <a:spcPts val="1200"/>
              </a:spcAft>
              <a:buSzPts val="275"/>
              <a:buNone/>
            </a:pPr>
            <a:r>
              <a:t/>
            </a:r>
            <a:endParaRPr sz="550"/>
          </a:p>
        </p:txBody>
      </p:sp>
      <p:pic>
        <p:nvPicPr>
          <p:cNvPr id="711" name="Google Shape;711;p116"/>
          <p:cNvPicPr preferRelativeResize="0"/>
          <p:nvPr/>
        </p:nvPicPr>
        <p:blipFill>
          <a:blip r:embed="rId3">
            <a:alphaModFix/>
          </a:blip>
          <a:stretch>
            <a:fillRect/>
          </a:stretch>
        </p:blipFill>
        <p:spPr>
          <a:xfrm>
            <a:off x="464100" y="1947350"/>
            <a:ext cx="2728800" cy="2504700"/>
          </a:xfrm>
          <a:prstGeom prst="roundRect">
            <a:avLst>
              <a:gd fmla="val 8826" name="adj"/>
            </a:avLst>
          </a:prstGeom>
          <a:noFill/>
          <a:ln>
            <a:noFill/>
          </a:ln>
        </p:spPr>
      </p:pic>
      <p:sp>
        <p:nvSpPr>
          <p:cNvPr id="712" name="Google Shape;712;p116"/>
          <p:cNvSpPr txBox="1"/>
          <p:nvPr>
            <p:ph idx="4294967295" type="body"/>
          </p:nvPr>
        </p:nvSpPr>
        <p:spPr>
          <a:xfrm>
            <a:off x="3442200" y="2120300"/>
            <a:ext cx="5479200" cy="24486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Clr>
                <a:schemeClr val="dk1"/>
              </a:buClr>
              <a:buSzPts val="1400"/>
              <a:buAutoNum type="arabicPeriod"/>
            </a:pPr>
            <a:r>
              <a:rPr b="1" lang="en-GB" sz="1400">
                <a:solidFill>
                  <a:schemeClr val="dk1"/>
                </a:solidFill>
              </a:rPr>
              <a:t>Opening: </a:t>
            </a:r>
            <a:r>
              <a:rPr lang="en-GB" sz="1400">
                <a:solidFill>
                  <a:schemeClr val="dk1"/>
                </a:solidFill>
              </a:rPr>
              <a:t>an introduction to the character(s) and the setting.</a:t>
            </a:r>
            <a:endParaRPr sz="1400">
              <a:solidFill>
                <a:schemeClr val="dk1"/>
              </a:solidFill>
            </a:endParaRPr>
          </a:p>
          <a:p>
            <a:pPr indent="-317500" lvl="0" marL="457200" rtl="0" algn="l">
              <a:spcBef>
                <a:spcPts val="0"/>
              </a:spcBef>
              <a:spcAft>
                <a:spcPts val="0"/>
              </a:spcAft>
              <a:buClr>
                <a:schemeClr val="dk1"/>
              </a:buClr>
              <a:buSzPts val="1400"/>
              <a:buAutoNum type="arabicPeriod"/>
            </a:pPr>
            <a:r>
              <a:rPr b="1" lang="en-GB" sz="1400">
                <a:solidFill>
                  <a:schemeClr val="dk1"/>
                </a:solidFill>
              </a:rPr>
              <a:t>Build-up:</a:t>
            </a:r>
            <a:r>
              <a:rPr lang="en-GB" sz="1400">
                <a:solidFill>
                  <a:schemeClr val="dk1"/>
                </a:solidFill>
              </a:rPr>
              <a:t> a build up to the dilemma or climax of the story. </a:t>
            </a:r>
            <a:endParaRPr sz="1400">
              <a:solidFill>
                <a:schemeClr val="dk1"/>
              </a:solidFill>
            </a:endParaRPr>
          </a:p>
          <a:p>
            <a:pPr indent="-317500" lvl="0" marL="457200" rtl="0" algn="l">
              <a:spcBef>
                <a:spcPts val="0"/>
              </a:spcBef>
              <a:spcAft>
                <a:spcPts val="0"/>
              </a:spcAft>
              <a:buClr>
                <a:schemeClr val="dk1"/>
              </a:buClr>
              <a:buSzPts val="1400"/>
              <a:buAutoNum type="arabicPeriod"/>
            </a:pPr>
            <a:r>
              <a:rPr b="1" lang="en-GB" sz="1400">
                <a:solidFill>
                  <a:schemeClr val="dk1"/>
                </a:solidFill>
              </a:rPr>
              <a:t>Dilemma:</a:t>
            </a:r>
            <a:r>
              <a:rPr lang="en-GB" sz="1400">
                <a:solidFill>
                  <a:schemeClr val="dk1"/>
                </a:solidFill>
              </a:rPr>
              <a:t> an exciting or dramatic event at the middle of the story. </a:t>
            </a:r>
            <a:endParaRPr sz="1400">
              <a:solidFill>
                <a:schemeClr val="dk1"/>
              </a:solidFill>
            </a:endParaRPr>
          </a:p>
          <a:p>
            <a:pPr indent="-317500" lvl="0" marL="457200" rtl="0" algn="l">
              <a:spcBef>
                <a:spcPts val="0"/>
              </a:spcBef>
              <a:spcAft>
                <a:spcPts val="0"/>
              </a:spcAft>
              <a:buClr>
                <a:schemeClr val="dk1"/>
              </a:buClr>
              <a:buSzPts val="1400"/>
              <a:buAutoNum type="arabicPeriod"/>
            </a:pPr>
            <a:r>
              <a:rPr b="1" lang="en-GB" sz="1400">
                <a:solidFill>
                  <a:schemeClr val="dk1"/>
                </a:solidFill>
              </a:rPr>
              <a:t>Resolution: </a:t>
            </a:r>
            <a:r>
              <a:rPr lang="en-GB" sz="1400">
                <a:solidFill>
                  <a:schemeClr val="dk1"/>
                </a:solidFill>
              </a:rPr>
              <a:t>shows how the character deals with the dilemma. </a:t>
            </a:r>
            <a:endParaRPr sz="1400">
              <a:solidFill>
                <a:schemeClr val="dk1"/>
              </a:solidFill>
            </a:endParaRPr>
          </a:p>
          <a:p>
            <a:pPr indent="-317500" lvl="0" marL="457200" rtl="0" algn="l">
              <a:spcBef>
                <a:spcPts val="0"/>
              </a:spcBef>
              <a:spcAft>
                <a:spcPts val="0"/>
              </a:spcAft>
              <a:buClr>
                <a:schemeClr val="dk1"/>
              </a:buClr>
              <a:buSzPts val="1400"/>
              <a:buAutoNum type="arabicPeriod"/>
            </a:pPr>
            <a:r>
              <a:rPr b="1" lang="en-GB" sz="1400">
                <a:solidFill>
                  <a:schemeClr val="dk1"/>
                </a:solidFill>
              </a:rPr>
              <a:t>End: </a:t>
            </a:r>
            <a:r>
              <a:rPr lang="en-GB" sz="1400">
                <a:solidFill>
                  <a:schemeClr val="dk1"/>
                </a:solidFill>
              </a:rPr>
              <a:t>wraps up the story. The ending should provide your reader with a conclusion to the story.</a:t>
            </a:r>
            <a:endParaRPr sz="1400">
              <a:solidFill>
                <a:schemeClr val="dk1"/>
              </a:solidFill>
            </a:endParaRPr>
          </a:p>
        </p:txBody>
      </p:sp>
      <p:sp>
        <p:nvSpPr>
          <p:cNvPr id="713" name="Google Shape;713;p116"/>
          <p:cNvSpPr txBox="1"/>
          <p:nvPr/>
        </p:nvSpPr>
        <p:spPr>
          <a:xfrm>
            <a:off x="1163763" y="4452200"/>
            <a:ext cx="1329600" cy="384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300">
                <a:solidFill>
                  <a:schemeClr val="dk2"/>
                </a:solidFill>
              </a:rPr>
              <a:t>Story mountain</a:t>
            </a:r>
            <a:endParaRPr sz="1300">
              <a:solidFill>
                <a:schemeClr val="dk2"/>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7" name="Shape 717"/>
        <p:cNvGrpSpPr/>
        <p:nvPr/>
      </p:nvGrpSpPr>
      <p:grpSpPr>
        <a:xfrm>
          <a:off x="0" y="0"/>
          <a:ext cx="0" cy="0"/>
          <a:chOff x="0" y="0"/>
          <a:chExt cx="0" cy="0"/>
        </a:xfrm>
      </p:grpSpPr>
      <p:sp>
        <p:nvSpPr>
          <p:cNvPr id="718" name="Google Shape;718;p117"/>
          <p:cNvSpPr txBox="1"/>
          <p:nvPr>
            <p:ph idx="4294967295" type="title"/>
          </p:nvPr>
        </p:nvSpPr>
        <p:spPr>
          <a:xfrm>
            <a:off x="311700" y="27570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How to create an outstanding opening? </a:t>
            </a:r>
            <a:endParaRPr/>
          </a:p>
        </p:txBody>
      </p:sp>
      <p:sp>
        <p:nvSpPr>
          <p:cNvPr id="719" name="Google Shape;719;p117"/>
          <p:cNvSpPr txBox="1"/>
          <p:nvPr>
            <p:ph idx="4294967295" type="body"/>
          </p:nvPr>
        </p:nvSpPr>
        <p:spPr>
          <a:xfrm>
            <a:off x="311700" y="906950"/>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GB" sz="1300">
                <a:solidFill>
                  <a:schemeClr val="dk1"/>
                </a:solidFill>
              </a:rPr>
              <a:t>In today’s lesson we will focus on what to include in the </a:t>
            </a:r>
            <a:r>
              <a:rPr b="1" lang="en-GB" sz="1300">
                <a:solidFill>
                  <a:schemeClr val="dk1"/>
                </a:solidFill>
              </a:rPr>
              <a:t>opening</a:t>
            </a:r>
            <a:r>
              <a:rPr lang="en-GB" sz="1300">
                <a:solidFill>
                  <a:schemeClr val="dk1"/>
                </a:solidFill>
              </a:rPr>
              <a:t> of a creative story. </a:t>
            </a:r>
            <a:endParaRPr sz="1300">
              <a:solidFill>
                <a:schemeClr val="dk1"/>
              </a:solidFill>
            </a:endParaRPr>
          </a:p>
          <a:p>
            <a:pPr indent="0" lvl="0" marL="0" rtl="0" algn="l">
              <a:spcBef>
                <a:spcPts val="0"/>
              </a:spcBef>
              <a:spcAft>
                <a:spcPts val="0"/>
              </a:spcAft>
              <a:buNone/>
            </a:pPr>
            <a:r>
              <a:t/>
            </a:r>
            <a:endParaRPr sz="1300">
              <a:solidFill>
                <a:schemeClr val="dk1"/>
              </a:solidFill>
            </a:endParaRPr>
          </a:p>
          <a:p>
            <a:pPr indent="0" lvl="0" marL="0" rtl="0" algn="l">
              <a:spcBef>
                <a:spcPts val="0"/>
              </a:spcBef>
              <a:spcAft>
                <a:spcPts val="0"/>
              </a:spcAft>
              <a:buNone/>
            </a:pPr>
            <a:r>
              <a:rPr lang="en-GB" sz="1300">
                <a:solidFill>
                  <a:schemeClr val="dk1"/>
                </a:solidFill>
              </a:rPr>
              <a:t>The opening is your chance to hook your reader in and make them want to keep reading. </a:t>
            </a:r>
            <a:endParaRPr sz="1300">
              <a:solidFill>
                <a:schemeClr val="dk1"/>
              </a:solidFill>
            </a:endParaRPr>
          </a:p>
          <a:p>
            <a:pPr indent="0" lvl="0" marL="0" rtl="0" algn="l">
              <a:spcBef>
                <a:spcPts val="0"/>
              </a:spcBef>
              <a:spcAft>
                <a:spcPts val="0"/>
              </a:spcAft>
              <a:buNone/>
            </a:pPr>
            <a:r>
              <a:t/>
            </a:r>
            <a:endParaRPr sz="1300">
              <a:solidFill>
                <a:schemeClr val="dk1"/>
              </a:solidFill>
            </a:endParaRPr>
          </a:p>
          <a:p>
            <a:pPr indent="0" lvl="0" marL="0" rtl="0" algn="l">
              <a:spcBef>
                <a:spcPts val="0"/>
              </a:spcBef>
              <a:spcAft>
                <a:spcPts val="0"/>
              </a:spcAft>
              <a:buNone/>
            </a:pPr>
            <a:r>
              <a:rPr lang="en-GB" sz="1300">
                <a:solidFill>
                  <a:schemeClr val="dk1"/>
                </a:solidFill>
              </a:rPr>
              <a:t>In today’s lesson, you will learn: </a:t>
            </a:r>
            <a:endParaRPr sz="1300">
              <a:solidFill>
                <a:schemeClr val="dk1"/>
              </a:solidFill>
            </a:endParaRPr>
          </a:p>
          <a:p>
            <a:pPr indent="-311150" lvl="0" marL="457200" rtl="0" algn="l">
              <a:spcBef>
                <a:spcPts val="0"/>
              </a:spcBef>
              <a:spcAft>
                <a:spcPts val="0"/>
              </a:spcAft>
              <a:buClr>
                <a:schemeClr val="dk1"/>
              </a:buClr>
              <a:buSzPts val="1300"/>
              <a:buAutoNum type="arabicPeriod"/>
            </a:pPr>
            <a:r>
              <a:rPr lang="en-GB" sz="1300">
                <a:solidFill>
                  <a:schemeClr val="dk1"/>
                </a:solidFill>
              </a:rPr>
              <a:t>How to create a compelling </a:t>
            </a:r>
            <a:r>
              <a:rPr b="1" lang="en-GB" sz="1300">
                <a:solidFill>
                  <a:schemeClr val="dk1"/>
                </a:solidFill>
              </a:rPr>
              <a:t>character</a:t>
            </a:r>
            <a:r>
              <a:rPr lang="en-GB" sz="1300">
                <a:solidFill>
                  <a:schemeClr val="dk1"/>
                </a:solidFill>
              </a:rPr>
              <a:t> by “showing” rather than “</a:t>
            </a:r>
            <a:r>
              <a:rPr lang="en-GB" sz="1300">
                <a:solidFill>
                  <a:schemeClr val="dk1"/>
                </a:solidFill>
              </a:rPr>
              <a:t>telling</a:t>
            </a:r>
            <a:r>
              <a:rPr lang="en-GB" sz="1300">
                <a:solidFill>
                  <a:schemeClr val="dk1"/>
                </a:solidFill>
              </a:rPr>
              <a:t>”. </a:t>
            </a:r>
            <a:endParaRPr sz="1300">
              <a:solidFill>
                <a:schemeClr val="dk1"/>
              </a:solidFill>
            </a:endParaRPr>
          </a:p>
          <a:p>
            <a:pPr indent="-311150" lvl="0" marL="457200" rtl="0" algn="l">
              <a:spcBef>
                <a:spcPts val="0"/>
              </a:spcBef>
              <a:spcAft>
                <a:spcPts val="0"/>
              </a:spcAft>
              <a:buClr>
                <a:schemeClr val="dk1"/>
              </a:buClr>
              <a:buSzPts val="1300"/>
              <a:buAutoNum type="arabicPeriod"/>
            </a:pPr>
            <a:r>
              <a:rPr lang="en-GB" sz="1300">
                <a:solidFill>
                  <a:schemeClr val="dk1"/>
                </a:solidFill>
              </a:rPr>
              <a:t>How to describe a </a:t>
            </a:r>
            <a:r>
              <a:rPr b="1" lang="en-GB" sz="1300">
                <a:solidFill>
                  <a:schemeClr val="dk1"/>
                </a:solidFill>
              </a:rPr>
              <a:t>setting</a:t>
            </a:r>
            <a:r>
              <a:rPr lang="en-GB" sz="1300">
                <a:solidFill>
                  <a:schemeClr val="dk1"/>
                </a:solidFill>
              </a:rPr>
              <a:t> using the five senses.</a:t>
            </a:r>
            <a:endParaRPr sz="1300">
              <a:solidFill>
                <a:schemeClr val="dk1"/>
              </a:solidFill>
            </a:endParaRPr>
          </a:p>
          <a:p>
            <a:pPr indent="0" lvl="0" marL="0" rtl="0" algn="l">
              <a:spcBef>
                <a:spcPts val="0"/>
              </a:spcBef>
              <a:spcAft>
                <a:spcPts val="0"/>
              </a:spcAft>
              <a:buNone/>
            </a:pPr>
            <a:r>
              <a:t/>
            </a:r>
            <a:endParaRPr sz="1300">
              <a:solidFill>
                <a:schemeClr val="dk1"/>
              </a:solidFill>
            </a:endParaRPr>
          </a:p>
        </p:txBody>
      </p:sp>
      <p:pic>
        <p:nvPicPr>
          <p:cNvPr id="720" name="Google Shape;720;p117"/>
          <p:cNvPicPr preferRelativeResize="0"/>
          <p:nvPr/>
        </p:nvPicPr>
        <p:blipFill>
          <a:blip r:embed="rId3">
            <a:alphaModFix/>
          </a:blip>
          <a:stretch>
            <a:fillRect/>
          </a:stretch>
        </p:blipFill>
        <p:spPr>
          <a:xfrm>
            <a:off x="450000" y="2815825"/>
            <a:ext cx="5507400" cy="1787100"/>
          </a:xfrm>
          <a:prstGeom prst="roundRect">
            <a:avLst>
              <a:gd fmla="val 16667" name="adj"/>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4" name="Shape 724"/>
        <p:cNvGrpSpPr/>
        <p:nvPr/>
      </p:nvGrpSpPr>
      <p:grpSpPr>
        <a:xfrm>
          <a:off x="0" y="0"/>
          <a:ext cx="0" cy="0"/>
          <a:chOff x="0" y="0"/>
          <a:chExt cx="0" cy="0"/>
        </a:xfrm>
      </p:grpSpPr>
      <p:sp>
        <p:nvSpPr>
          <p:cNvPr id="725" name="Google Shape;725;p118"/>
          <p:cNvSpPr txBox="1"/>
          <p:nvPr>
            <p:ph idx="4294967295"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How to introduce your character and setting? </a:t>
            </a:r>
            <a:endParaRPr/>
          </a:p>
        </p:txBody>
      </p:sp>
      <p:sp>
        <p:nvSpPr>
          <p:cNvPr id="726" name="Google Shape;726;p118"/>
          <p:cNvSpPr txBox="1"/>
          <p:nvPr>
            <p:ph idx="4294967295" type="body"/>
          </p:nvPr>
        </p:nvSpPr>
        <p:spPr>
          <a:xfrm>
            <a:off x="311700" y="1152475"/>
            <a:ext cx="8520600" cy="629700"/>
          </a:xfrm>
          <a:prstGeom prst="rect">
            <a:avLst/>
          </a:prstGeom>
        </p:spPr>
        <p:txBody>
          <a:bodyPr anchorCtr="0" anchor="t" bIns="91425" lIns="91425" spcFirstLastPara="1" rIns="91425" wrap="square" tIns="91425">
            <a:noAutofit/>
          </a:bodyPr>
          <a:lstStyle/>
          <a:p>
            <a:pPr indent="0" lvl="0" marL="0" rtl="0" algn="l">
              <a:lnSpc>
                <a:spcPct val="95000"/>
              </a:lnSpc>
              <a:spcBef>
                <a:spcPts val="0"/>
              </a:spcBef>
              <a:spcAft>
                <a:spcPts val="0"/>
              </a:spcAft>
              <a:buSzPts val="688"/>
              <a:buNone/>
            </a:pPr>
            <a:r>
              <a:rPr lang="en-GB" sz="1313">
                <a:solidFill>
                  <a:schemeClr val="dk1"/>
                </a:solidFill>
              </a:rPr>
              <a:t>You can introduce your character and setting in a number of different ways… </a:t>
            </a:r>
            <a:endParaRPr sz="1313">
              <a:solidFill>
                <a:schemeClr val="dk1"/>
              </a:solidFill>
            </a:endParaRPr>
          </a:p>
          <a:p>
            <a:pPr indent="0" lvl="0" marL="0" rtl="0" algn="l">
              <a:lnSpc>
                <a:spcPct val="95000"/>
              </a:lnSpc>
              <a:spcBef>
                <a:spcPts val="1200"/>
              </a:spcBef>
              <a:spcAft>
                <a:spcPts val="1200"/>
              </a:spcAft>
              <a:buSzPts val="688"/>
              <a:buNone/>
            </a:pPr>
            <a:r>
              <a:t/>
            </a:r>
            <a:endParaRPr sz="1625"/>
          </a:p>
        </p:txBody>
      </p:sp>
      <p:sp>
        <p:nvSpPr>
          <p:cNvPr id="727" name="Google Shape;727;p118"/>
          <p:cNvSpPr txBox="1"/>
          <p:nvPr>
            <p:ph idx="4294967295" type="body"/>
          </p:nvPr>
        </p:nvSpPr>
        <p:spPr>
          <a:xfrm>
            <a:off x="1294192" y="3678850"/>
            <a:ext cx="1351200" cy="629700"/>
          </a:xfrm>
          <a:prstGeom prst="rect">
            <a:avLst/>
          </a:prstGeom>
        </p:spPr>
        <p:txBody>
          <a:bodyPr anchorCtr="0" anchor="t" bIns="91425" lIns="91425" spcFirstLastPara="1" rIns="91425" wrap="square" tIns="91425">
            <a:noAutofit/>
          </a:bodyPr>
          <a:lstStyle/>
          <a:p>
            <a:pPr indent="0" lvl="0" marL="0" rtl="0" algn="ctr">
              <a:lnSpc>
                <a:spcPct val="95000"/>
              </a:lnSpc>
              <a:spcBef>
                <a:spcPts val="0"/>
              </a:spcBef>
              <a:spcAft>
                <a:spcPts val="0"/>
              </a:spcAft>
              <a:buSzPts val="688"/>
              <a:buNone/>
            </a:pPr>
            <a:r>
              <a:rPr lang="en-GB" sz="1413">
                <a:latin typeface="Inter SemiBold"/>
                <a:ea typeface="Inter SemiBold"/>
                <a:cs typeface="Inter SemiBold"/>
                <a:sym typeface="Inter SemiBold"/>
              </a:rPr>
              <a:t>Description</a:t>
            </a:r>
            <a:endParaRPr sz="1413">
              <a:solidFill>
                <a:schemeClr val="dk1"/>
              </a:solidFill>
              <a:latin typeface="Inter SemiBold"/>
              <a:ea typeface="Inter SemiBold"/>
              <a:cs typeface="Inter SemiBold"/>
              <a:sym typeface="Inter SemiBold"/>
            </a:endParaRPr>
          </a:p>
          <a:p>
            <a:pPr indent="0" lvl="0" marL="0" rtl="0" algn="ctr">
              <a:lnSpc>
                <a:spcPct val="95000"/>
              </a:lnSpc>
              <a:spcBef>
                <a:spcPts val="1200"/>
              </a:spcBef>
              <a:spcAft>
                <a:spcPts val="1200"/>
              </a:spcAft>
              <a:buSzPts val="688"/>
              <a:buNone/>
            </a:pPr>
            <a:r>
              <a:t/>
            </a:r>
            <a:endParaRPr sz="1725">
              <a:latin typeface="Inter SemiBold"/>
              <a:ea typeface="Inter SemiBold"/>
              <a:cs typeface="Inter SemiBold"/>
              <a:sym typeface="Inter SemiBold"/>
            </a:endParaRPr>
          </a:p>
        </p:txBody>
      </p:sp>
      <p:sp>
        <p:nvSpPr>
          <p:cNvPr id="728" name="Google Shape;728;p118"/>
          <p:cNvSpPr txBox="1"/>
          <p:nvPr>
            <p:ph idx="4294967295" type="body"/>
          </p:nvPr>
        </p:nvSpPr>
        <p:spPr>
          <a:xfrm>
            <a:off x="4086495" y="3676775"/>
            <a:ext cx="860400" cy="629700"/>
          </a:xfrm>
          <a:prstGeom prst="rect">
            <a:avLst/>
          </a:prstGeom>
        </p:spPr>
        <p:txBody>
          <a:bodyPr anchorCtr="0" anchor="t" bIns="91425" lIns="91425" spcFirstLastPara="1" rIns="91425" wrap="square" tIns="91425">
            <a:noAutofit/>
          </a:bodyPr>
          <a:lstStyle/>
          <a:p>
            <a:pPr indent="0" lvl="0" marL="0" rtl="0" algn="ctr">
              <a:lnSpc>
                <a:spcPct val="95000"/>
              </a:lnSpc>
              <a:spcBef>
                <a:spcPts val="0"/>
              </a:spcBef>
              <a:spcAft>
                <a:spcPts val="0"/>
              </a:spcAft>
              <a:buSzPts val="688"/>
              <a:buNone/>
            </a:pPr>
            <a:r>
              <a:rPr lang="en-GB" sz="1413">
                <a:latin typeface="Inter SemiBold"/>
                <a:ea typeface="Inter SemiBold"/>
                <a:cs typeface="Inter SemiBold"/>
                <a:sym typeface="Inter SemiBold"/>
              </a:rPr>
              <a:t>Speech</a:t>
            </a:r>
            <a:endParaRPr sz="1413">
              <a:solidFill>
                <a:schemeClr val="dk1"/>
              </a:solidFill>
              <a:latin typeface="Inter SemiBold"/>
              <a:ea typeface="Inter SemiBold"/>
              <a:cs typeface="Inter SemiBold"/>
              <a:sym typeface="Inter SemiBold"/>
            </a:endParaRPr>
          </a:p>
          <a:p>
            <a:pPr indent="0" lvl="0" marL="0" rtl="0" algn="ctr">
              <a:lnSpc>
                <a:spcPct val="95000"/>
              </a:lnSpc>
              <a:spcBef>
                <a:spcPts val="1200"/>
              </a:spcBef>
              <a:spcAft>
                <a:spcPts val="1200"/>
              </a:spcAft>
              <a:buSzPts val="688"/>
              <a:buNone/>
            </a:pPr>
            <a:r>
              <a:t/>
            </a:r>
            <a:endParaRPr sz="1725">
              <a:latin typeface="Inter SemiBold"/>
              <a:ea typeface="Inter SemiBold"/>
              <a:cs typeface="Inter SemiBold"/>
              <a:sym typeface="Inter SemiBold"/>
            </a:endParaRPr>
          </a:p>
        </p:txBody>
      </p:sp>
      <p:sp>
        <p:nvSpPr>
          <p:cNvPr id="729" name="Google Shape;729;p118"/>
          <p:cNvSpPr txBox="1"/>
          <p:nvPr>
            <p:ph idx="4294967295" type="body"/>
          </p:nvPr>
        </p:nvSpPr>
        <p:spPr>
          <a:xfrm>
            <a:off x="6621900" y="3678850"/>
            <a:ext cx="792600" cy="629700"/>
          </a:xfrm>
          <a:prstGeom prst="rect">
            <a:avLst/>
          </a:prstGeom>
        </p:spPr>
        <p:txBody>
          <a:bodyPr anchorCtr="0" anchor="t" bIns="91425" lIns="91425" spcFirstLastPara="1" rIns="91425" wrap="square" tIns="91425">
            <a:noAutofit/>
          </a:bodyPr>
          <a:lstStyle/>
          <a:p>
            <a:pPr indent="0" lvl="0" marL="0" rtl="0" algn="ctr">
              <a:lnSpc>
                <a:spcPct val="95000"/>
              </a:lnSpc>
              <a:spcBef>
                <a:spcPts val="0"/>
              </a:spcBef>
              <a:spcAft>
                <a:spcPts val="0"/>
              </a:spcAft>
              <a:buSzPts val="688"/>
              <a:buNone/>
            </a:pPr>
            <a:r>
              <a:rPr lang="en-GB" sz="1413">
                <a:latin typeface="Inter SemiBold"/>
                <a:ea typeface="Inter SemiBold"/>
                <a:cs typeface="Inter SemiBold"/>
                <a:sym typeface="Inter SemiBold"/>
              </a:rPr>
              <a:t>Action</a:t>
            </a:r>
            <a:endParaRPr sz="1413">
              <a:solidFill>
                <a:schemeClr val="dk1"/>
              </a:solidFill>
              <a:latin typeface="Inter SemiBold"/>
              <a:ea typeface="Inter SemiBold"/>
              <a:cs typeface="Inter SemiBold"/>
              <a:sym typeface="Inter SemiBold"/>
            </a:endParaRPr>
          </a:p>
          <a:p>
            <a:pPr indent="0" lvl="0" marL="0" rtl="0" algn="ctr">
              <a:lnSpc>
                <a:spcPct val="95000"/>
              </a:lnSpc>
              <a:spcBef>
                <a:spcPts val="1200"/>
              </a:spcBef>
              <a:spcAft>
                <a:spcPts val="1200"/>
              </a:spcAft>
              <a:buSzPts val="688"/>
              <a:buNone/>
            </a:pPr>
            <a:r>
              <a:t/>
            </a:r>
            <a:endParaRPr sz="1725">
              <a:latin typeface="Inter SemiBold"/>
              <a:ea typeface="Inter SemiBold"/>
              <a:cs typeface="Inter SemiBold"/>
              <a:sym typeface="Inter SemiBold"/>
            </a:endParaRPr>
          </a:p>
        </p:txBody>
      </p:sp>
      <p:pic>
        <p:nvPicPr>
          <p:cNvPr id="730" name="Google Shape;730;p118" title="Rocket.png"/>
          <p:cNvPicPr preferRelativeResize="0"/>
          <p:nvPr/>
        </p:nvPicPr>
        <p:blipFill>
          <a:blip r:embed="rId3">
            <a:alphaModFix/>
          </a:blip>
          <a:stretch>
            <a:fillRect/>
          </a:stretch>
        </p:blipFill>
        <p:spPr>
          <a:xfrm>
            <a:off x="6186575" y="1993161"/>
            <a:ext cx="1663225" cy="1663225"/>
          </a:xfrm>
          <a:prstGeom prst="rect">
            <a:avLst/>
          </a:prstGeom>
          <a:noFill/>
          <a:ln>
            <a:noFill/>
          </a:ln>
        </p:spPr>
      </p:pic>
      <p:pic>
        <p:nvPicPr>
          <p:cNvPr id="731" name="Google Shape;731;p118" title="Paper Test.png"/>
          <p:cNvPicPr preferRelativeResize="0"/>
          <p:nvPr/>
        </p:nvPicPr>
        <p:blipFill>
          <a:blip r:embed="rId4">
            <a:alphaModFix/>
          </a:blip>
          <a:stretch>
            <a:fillRect/>
          </a:stretch>
        </p:blipFill>
        <p:spPr>
          <a:xfrm>
            <a:off x="1305639" y="1993137"/>
            <a:ext cx="1663221" cy="1663250"/>
          </a:xfrm>
          <a:prstGeom prst="rect">
            <a:avLst/>
          </a:prstGeom>
          <a:noFill/>
          <a:ln>
            <a:noFill/>
          </a:ln>
        </p:spPr>
      </p:pic>
      <p:pic>
        <p:nvPicPr>
          <p:cNvPr id="732" name="Google Shape;732;p118" title="FAQ.png"/>
          <p:cNvPicPr preferRelativeResize="0"/>
          <p:nvPr/>
        </p:nvPicPr>
        <p:blipFill>
          <a:blip r:embed="rId5">
            <a:alphaModFix/>
          </a:blip>
          <a:stretch>
            <a:fillRect/>
          </a:stretch>
        </p:blipFill>
        <p:spPr>
          <a:xfrm>
            <a:off x="3685082" y="1993155"/>
            <a:ext cx="1663225" cy="165909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6" name="Shape 736"/>
        <p:cNvGrpSpPr/>
        <p:nvPr/>
      </p:nvGrpSpPr>
      <p:grpSpPr>
        <a:xfrm>
          <a:off x="0" y="0"/>
          <a:ext cx="0" cy="0"/>
          <a:chOff x="0" y="0"/>
          <a:chExt cx="0" cy="0"/>
        </a:xfrm>
      </p:grpSpPr>
      <p:sp>
        <p:nvSpPr>
          <p:cNvPr id="737" name="Google Shape;737;p119"/>
          <p:cNvSpPr txBox="1"/>
          <p:nvPr>
            <p:ph idx="4294967295" type="title"/>
          </p:nvPr>
        </p:nvSpPr>
        <p:spPr>
          <a:xfrm>
            <a:off x="1239625" y="445025"/>
            <a:ext cx="47445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A description of your protagonist and setting </a:t>
            </a:r>
            <a:endParaRPr/>
          </a:p>
          <a:p>
            <a:pPr indent="0" lvl="0" marL="0" rtl="0" algn="l">
              <a:spcBef>
                <a:spcPts val="0"/>
              </a:spcBef>
              <a:spcAft>
                <a:spcPts val="0"/>
              </a:spcAft>
              <a:buNone/>
            </a:pPr>
            <a:r>
              <a:t/>
            </a:r>
            <a:endParaRPr/>
          </a:p>
        </p:txBody>
      </p:sp>
      <p:sp>
        <p:nvSpPr>
          <p:cNvPr id="738" name="Google Shape;738;p119"/>
          <p:cNvSpPr txBox="1"/>
          <p:nvPr>
            <p:ph idx="4294967295" type="body"/>
          </p:nvPr>
        </p:nvSpPr>
        <p:spPr>
          <a:xfrm>
            <a:off x="311700" y="1629700"/>
            <a:ext cx="69627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sz="1300">
                <a:solidFill>
                  <a:schemeClr val="dk1"/>
                </a:solidFill>
              </a:rPr>
              <a:t>A </a:t>
            </a:r>
            <a:r>
              <a:rPr b="1" lang="en-GB" sz="1300">
                <a:solidFill>
                  <a:schemeClr val="dk1"/>
                </a:solidFill>
              </a:rPr>
              <a:t>description of your protagonist </a:t>
            </a:r>
            <a:r>
              <a:rPr lang="en-GB" sz="1300">
                <a:solidFill>
                  <a:schemeClr val="dk1"/>
                </a:solidFill>
              </a:rPr>
              <a:t>might focus on their appearance, their mood or describing their personality. </a:t>
            </a:r>
            <a:endParaRPr sz="1300">
              <a:solidFill>
                <a:schemeClr val="dk1"/>
              </a:solidFill>
            </a:endParaRPr>
          </a:p>
          <a:p>
            <a:pPr indent="0" lvl="0" marL="0" rtl="0" algn="l">
              <a:spcBef>
                <a:spcPts val="1200"/>
              </a:spcBef>
              <a:spcAft>
                <a:spcPts val="0"/>
              </a:spcAft>
              <a:buNone/>
            </a:pPr>
            <a:r>
              <a:rPr lang="en-GB" sz="1300">
                <a:solidFill>
                  <a:schemeClr val="dk1"/>
                </a:solidFill>
              </a:rPr>
              <a:t>A </a:t>
            </a:r>
            <a:r>
              <a:rPr b="1" lang="en-GB" sz="1300">
                <a:solidFill>
                  <a:schemeClr val="dk1"/>
                </a:solidFill>
              </a:rPr>
              <a:t>description of the setting</a:t>
            </a:r>
            <a:r>
              <a:rPr lang="en-GB" sz="1300">
                <a:solidFill>
                  <a:schemeClr val="dk1"/>
                </a:solidFill>
              </a:rPr>
              <a:t> will help to build up an image of the world the story is set in for the reader. </a:t>
            </a:r>
            <a:endParaRPr sz="1300">
              <a:solidFill>
                <a:schemeClr val="dk1"/>
              </a:solidFill>
            </a:endParaRPr>
          </a:p>
          <a:p>
            <a:pPr indent="0" lvl="0" marL="0" rtl="0" algn="l">
              <a:spcBef>
                <a:spcPts val="1200"/>
              </a:spcBef>
              <a:spcAft>
                <a:spcPts val="0"/>
              </a:spcAft>
              <a:buNone/>
            </a:pPr>
            <a:r>
              <a:rPr lang="en-GB" sz="1300">
                <a:solidFill>
                  <a:schemeClr val="dk1"/>
                </a:solidFill>
              </a:rPr>
              <a:t>E.g. Lena stood at the edge of the cliff, her cloak blowing in the sea breeze. Her wild, curly hair danced around her face as she stared out at the distant island. Everyone in the village said it was cursed, but Lena had never been one to follow the rules.</a:t>
            </a:r>
            <a:endParaRPr sz="1300">
              <a:solidFill>
                <a:schemeClr val="dk1"/>
              </a:solidFill>
            </a:endParaRPr>
          </a:p>
          <a:p>
            <a:pPr indent="0" lvl="0" marL="0" rtl="0" algn="l">
              <a:spcBef>
                <a:spcPts val="1200"/>
              </a:spcBef>
              <a:spcAft>
                <a:spcPts val="0"/>
              </a:spcAft>
              <a:buNone/>
            </a:pPr>
            <a:r>
              <a:t/>
            </a:r>
            <a:endParaRPr sz="1300">
              <a:solidFill>
                <a:schemeClr val="dk1"/>
              </a:solidFill>
            </a:endParaRPr>
          </a:p>
          <a:p>
            <a:pPr indent="0" lvl="0" marL="0" rtl="0" algn="l">
              <a:spcBef>
                <a:spcPts val="1200"/>
              </a:spcBef>
              <a:spcAft>
                <a:spcPts val="1200"/>
              </a:spcAft>
              <a:buNone/>
            </a:pPr>
            <a:r>
              <a:t/>
            </a:r>
            <a:endParaRPr sz="1300"/>
          </a:p>
        </p:txBody>
      </p:sp>
      <p:pic>
        <p:nvPicPr>
          <p:cNvPr id="739" name="Google Shape;739;p119" title="Paper Test.png"/>
          <p:cNvPicPr preferRelativeResize="0"/>
          <p:nvPr/>
        </p:nvPicPr>
        <p:blipFill>
          <a:blip r:embed="rId3">
            <a:alphaModFix/>
          </a:blip>
          <a:stretch>
            <a:fillRect/>
          </a:stretch>
        </p:blipFill>
        <p:spPr>
          <a:xfrm>
            <a:off x="7754125" y="406272"/>
            <a:ext cx="992725" cy="992775"/>
          </a:xfrm>
          <a:prstGeom prst="rect">
            <a:avLst/>
          </a:prstGeom>
          <a:noFill/>
          <a:ln>
            <a:noFill/>
          </a:ln>
        </p:spPr>
      </p:pic>
      <p:pic>
        <p:nvPicPr>
          <p:cNvPr id="740" name="Google Shape;740;p119" title="Group 62633211.png"/>
          <p:cNvPicPr preferRelativeResize="0"/>
          <p:nvPr/>
        </p:nvPicPr>
        <p:blipFill>
          <a:blip r:embed="rId4">
            <a:alphaModFix/>
          </a:blip>
          <a:stretch>
            <a:fillRect/>
          </a:stretch>
        </p:blipFill>
        <p:spPr>
          <a:xfrm>
            <a:off x="450009" y="655063"/>
            <a:ext cx="572700" cy="5727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4" name="Shape 744"/>
        <p:cNvGrpSpPr/>
        <p:nvPr/>
      </p:nvGrpSpPr>
      <p:grpSpPr>
        <a:xfrm>
          <a:off x="0" y="0"/>
          <a:ext cx="0" cy="0"/>
          <a:chOff x="0" y="0"/>
          <a:chExt cx="0" cy="0"/>
        </a:xfrm>
      </p:grpSpPr>
      <p:sp>
        <p:nvSpPr>
          <p:cNvPr id="745" name="Google Shape;745;p120"/>
          <p:cNvSpPr txBox="1"/>
          <p:nvPr>
            <p:ph idx="4294967295" type="title"/>
          </p:nvPr>
        </p:nvSpPr>
        <p:spPr>
          <a:xfrm>
            <a:off x="1338450" y="655063"/>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Speech</a:t>
            </a:r>
            <a:endParaRPr/>
          </a:p>
        </p:txBody>
      </p:sp>
      <p:sp>
        <p:nvSpPr>
          <p:cNvPr id="746" name="Google Shape;746;p120"/>
          <p:cNvSpPr txBox="1"/>
          <p:nvPr>
            <p:ph idx="4294967295" type="body"/>
          </p:nvPr>
        </p:nvSpPr>
        <p:spPr>
          <a:xfrm>
            <a:off x="311700" y="1520575"/>
            <a:ext cx="82803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sz="1300">
                <a:solidFill>
                  <a:schemeClr val="dk1"/>
                </a:solidFill>
              </a:rPr>
              <a:t>Speech can be used in the opening of your story. </a:t>
            </a:r>
            <a:endParaRPr sz="1300">
              <a:solidFill>
                <a:schemeClr val="dk1"/>
              </a:solidFill>
            </a:endParaRPr>
          </a:p>
          <a:p>
            <a:pPr indent="-311150" lvl="0" marL="457200" rtl="0" algn="l">
              <a:spcBef>
                <a:spcPts val="1200"/>
              </a:spcBef>
              <a:spcAft>
                <a:spcPts val="0"/>
              </a:spcAft>
              <a:buClr>
                <a:schemeClr val="dk1"/>
              </a:buClr>
              <a:buSzPts val="1300"/>
              <a:buAutoNum type="arabicPeriod"/>
            </a:pPr>
            <a:r>
              <a:rPr lang="en-GB" sz="1300">
                <a:solidFill>
                  <a:schemeClr val="dk1"/>
                </a:solidFill>
              </a:rPr>
              <a:t>A </a:t>
            </a:r>
            <a:r>
              <a:rPr b="1" lang="en-GB" sz="1300">
                <a:solidFill>
                  <a:schemeClr val="dk1"/>
                </a:solidFill>
              </a:rPr>
              <a:t>conversation</a:t>
            </a:r>
            <a:r>
              <a:rPr lang="en-GB" sz="1300">
                <a:solidFill>
                  <a:schemeClr val="dk1"/>
                </a:solidFill>
              </a:rPr>
              <a:t> could take place between the protagonist in your story and another important character:</a:t>
            </a:r>
            <a:endParaRPr sz="1300">
              <a:solidFill>
                <a:schemeClr val="dk1"/>
              </a:solidFill>
            </a:endParaRPr>
          </a:p>
          <a:p>
            <a:pPr indent="0" lvl="0" marL="457200" rtl="0" algn="l">
              <a:spcBef>
                <a:spcPts val="1200"/>
              </a:spcBef>
              <a:spcAft>
                <a:spcPts val="0"/>
              </a:spcAft>
              <a:buNone/>
            </a:pPr>
            <a:r>
              <a:rPr lang="en-GB" sz="1300">
                <a:solidFill>
                  <a:schemeClr val="dk1"/>
                </a:solidFill>
              </a:rPr>
              <a:t>E.g. Lena stood on the cliff, the wind blowing her cloak. “Are you sure about this?” Max asked, glancing nervously at the waves crashing below. Lena nodded, gripping her satchel. “The map says the treasure is on that island. We have to try.” </a:t>
            </a:r>
            <a:endParaRPr sz="1300">
              <a:solidFill>
                <a:schemeClr val="dk1"/>
              </a:solidFill>
            </a:endParaRPr>
          </a:p>
          <a:p>
            <a:pPr indent="-311150" lvl="0" marL="457200" rtl="0" algn="l">
              <a:spcBef>
                <a:spcPts val="1200"/>
              </a:spcBef>
              <a:spcAft>
                <a:spcPts val="0"/>
              </a:spcAft>
              <a:buClr>
                <a:schemeClr val="dk1"/>
              </a:buClr>
              <a:buSzPts val="1300"/>
              <a:buAutoNum type="arabicPeriod"/>
            </a:pPr>
            <a:r>
              <a:rPr lang="en-GB" sz="1300">
                <a:solidFill>
                  <a:schemeClr val="dk1"/>
                </a:solidFill>
              </a:rPr>
              <a:t>You could start your story as an </a:t>
            </a:r>
            <a:r>
              <a:rPr b="1" lang="en-GB" sz="1300">
                <a:solidFill>
                  <a:schemeClr val="dk1"/>
                </a:solidFill>
              </a:rPr>
              <a:t>internal</a:t>
            </a:r>
            <a:r>
              <a:rPr lang="en-GB" sz="1300">
                <a:solidFill>
                  <a:schemeClr val="dk1"/>
                </a:solidFill>
              </a:rPr>
              <a:t> </a:t>
            </a:r>
            <a:r>
              <a:rPr b="1" lang="en-GB" sz="1300">
                <a:solidFill>
                  <a:schemeClr val="dk1"/>
                </a:solidFill>
              </a:rPr>
              <a:t>monologue</a:t>
            </a:r>
            <a:r>
              <a:rPr lang="en-GB" sz="1300">
                <a:solidFill>
                  <a:schemeClr val="dk1"/>
                </a:solidFill>
              </a:rPr>
              <a:t>, when a character’s thoughts are expressed as an ongoing narration.</a:t>
            </a:r>
            <a:endParaRPr sz="1300">
              <a:solidFill>
                <a:schemeClr val="dk1"/>
              </a:solidFill>
            </a:endParaRPr>
          </a:p>
          <a:p>
            <a:pPr indent="0" lvl="0" marL="457200" rtl="0" algn="l">
              <a:spcBef>
                <a:spcPts val="1200"/>
              </a:spcBef>
              <a:spcAft>
                <a:spcPts val="1200"/>
              </a:spcAft>
              <a:buNone/>
            </a:pPr>
            <a:r>
              <a:rPr lang="en-GB" sz="1300">
                <a:solidFill>
                  <a:schemeClr val="dk1"/>
                </a:solidFill>
              </a:rPr>
              <a:t>E.g. Lena stepped closer to the edge of the cliff, the sea spray brushing her face. </a:t>
            </a:r>
            <a:r>
              <a:rPr i="1" lang="en-GB" sz="1300">
                <a:solidFill>
                  <a:schemeClr val="dk1"/>
                </a:solidFill>
              </a:rPr>
              <a:t>What if I’m making a mistake? </a:t>
            </a:r>
            <a:r>
              <a:rPr lang="en-GB" sz="1300">
                <a:solidFill>
                  <a:schemeClr val="dk1"/>
                </a:solidFill>
              </a:rPr>
              <a:t>she thought. </a:t>
            </a:r>
            <a:endParaRPr i="1" sz="1300">
              <a:solidFill>
                <a:schemeClr val="dk1"/>
              </a:solidFill>
            </a:endParaRPr>
          </a:p>
        </p:txBody>
      </p:sp>
      <p:pic>
        <p:nvPicPr>
          <p:cNvPr id="747" name="Google Shape;747;p120" title="FAQ.png"/>
          <p:cNvPicPr preferRelativeResize="0"/>
          <p:nvPr/>
        </p:nvPicPr>
        <p:blipFill>
          <a:blip r:embed="rId3">
            <a:alphaModFix/>
          </a:blip>
          <a:stretch>
            <a:fillRect/>
          </a:stretch>
        </p:blipFill>
        <p:spPr>
          <a:xfrm>
            <a:off x="7894794" y="450001"/>
            <a:ext cx="796413" cy="794425"/>
          </a:xfrm>
          <a:prstGeom prst="rect">
            <a:avLst/>
          </a:prstGeom>
          <a:noFill/>
          <a:ln>
            <a:noFill/>
          </a:ln>
        </p:spPr>
      </p:pic>
      <p:pic>
        <p:nvPicPr>
          <p:cNvPr id="748" name="Google Shape;748;p120" title="Group 62633213.png"/>
          <p:cNvPicPr preferRelativeResize="0"/>
          <p:nvPr/>
        </p:nvPicPr>
        <p:blipFill>
          <a:blip r:embed="rId4">
            <a:alphaModFix/>
          </a:blip>
          <a:stretch>
            <a:fillRect/>
          </a:stretch>
        </p:blipFill>
        <p:spPr>
          <a:xfrm>
            <a:off x="450009" y="655063"/>
            <a:ext cx="572700" cy="5727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2" name="Shape 752"/>
        <p:cNvGrpSpPr/>
        <p:nvPr/>
      </p:nvGrpSpPr>
      <p:grpSpPr>
        <a:xfrm>
          <a:off x="0" y="0"/>
          <a:ext cx="0" cy="0"/>
          <a:chOff x="0" y="0"/>
          <a:chExt cx="0" cy="0"/>
        </a:xfrm>
      </p:grpSpPr>
      <p:sp>
        <p:nvSpPr>
          <p:cNvPr id="753" name="Google Shape;753;p121"/>
          <p:cNvSpPr txBox="1"/>
          <p:nvPr>
            <p:ph idx="4294967295" type="title"/>
          </p:nvPr>
        </p:nvSpPr>
        <p:spPr>
          <a:xfrm>
            <a:off x="1377200" y="655063"/>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Action</a:t>
            </a:r>
            <a:endParaRPr/>
          </a:p>
        </p:txBody>
      </p:sp>
      <p:sp>
        <p:nvSpPr>
          <p:cNvPr id="754" name="Google Shape;754;p121"/>
          <p:cNvSpPr txBox="1"/>
          <p:nvPr>
            <p:ph idx="4294967295" type="body"/>
          </p:nvPr>
        </p:nvSpPr>
        <p:spPr>
          <a:xfrm>
            <a:off x="311700" y="1727100"/>
            <a:ext cx="55521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sz="1300">
                <a:solidFill>
                  <a:schemeClr val="dk1"/>
                </a:solidFill>
              </a:rPr>
              <a:t>Your story could start right in the </a:t>
            </a:r>
            <a:r>
              <a:rPr b="1" lang="en-GB" sz="1300">
                <a:solidFill>
                  <a:schemeClr val="dk1"/>
                </a:solidFill>
              </a:rPr>
              <a:t>middle of an action</a:t>
            </a:r>
            <a:r>
              <a:rPr lang="en-GB" sz="1300">
                <a:solidFill>
                  <a:schemeClr val="dk1"/>
                </a:solidFill>
              </a:rPr>
              <a:t>, causing the reader to wonder how the characters came to be in the described situation and how they will get out of it.</a:t>
            </a:r>
            <a:endParaRPr sz="1300">
              <a:solidFill>
                <a:schemeClr val="dk1"/>
              </a:solidFill>
            </a:endParaRPr>
          </a:p>
          <a:p>
            <a:pPr indent="0" lvl="0" marL="0" rtl="0" algn="l">
              <a:spcBef>
                <a:spcPts val="1200"/>
              </a:spcBef>
              <a:spcAft>
                <a:spcPts val="0"/>
              </a:spcAft>
              <a:buNone/>
            </a:pPr>
            <a:r>
              <a:rPr lang="en-GB" sz="1300">
                <a:solidFill>
                  <a:schemeClr val="dk1"/>
                </a:solidFill>
              </a:rPr>
              <a:t>E.g. Lena and Max skidded to a halt at the cliff’s edge, their hearts pounding and breath short. Behind them, the sound of footsteps grew louder, the guards were still chasing them.</a:t>
            </a:r>
            <a:endParaRPr sz="1300">
              <a:solidFill>
                <a:schemeClr val="dk1"/>
              </a:solidFill>
            </a:endParaRPr>
          </a:p>
          <a:p>
            <a:pPr indent="0" lvl="0" marL="0" rtl="0" algn="l">
              <a:spcBef>
                <a:spcPts val="1200"/>
              </a:spcBef>
              <a:spcAft>
                <a:spcPts val="1200"/>
              </a:spcAft>
              <a:buNone/>
            </a:pPr>
            <a:r>
              <a:t/>
            </a:r>
            <a:endParaRPr sz="1300">
              <a:solidFill>
                <a:schemeClr val="dk1"/>
              </a:solidFill>
            </a:endParaRPr>
          </a:p>
        </p:txBody>
      </p:sp>
      <p:pic>
        <p:nvPicPr>
          <p:cNvPr id="755" name="Google Shape;755;p121" title="Rocket.png"/>
          <p:cNvPicPr preferRelativeResize="0"/>
          <p:nvPr/>
        </p:nvPicPr>
        <p:blipFill>
          <a:blip r:embed="rId3">
            <a:alphaModFix/>
          </a:blip>
          <a:stretch>
            <a:fillRect/>
          </a:stretch>
        </p:blipFill>
        <p:spPr>
          <a:xfrm>
            <a:off x="7786850" y="343463"/>
            <a:ext cx="1007475" cy="1007475"/>
          </a:xfrm>
          <a:prstGeom prst="rect">
            <a:avLst/>
          </a:prstGeom>
          <a:noFill/>
          <a:ln>
            <a:noFill/>
          </a:ln>
        </p:spPr>
      </p:pic>
      <p:pic>
        <p:nvPicPr>
          <p:cNvPr id="756" name="Google Shape;756;p121" title="Group 62633214.png"/>
          <p:cNvPicPr preferRelativeResize="0"/>
          <p:nvPr/>
        </p:nvPicPr>
        <p:blipFill>
          <a:blip r:embed="rId4">
            <a:alphaModFix/>
          </a:blip>
          <a:stretch>
            <a:fillRect/>
          </a:stretch>
        </p:blipFill>
        <p:spPr>
          <a:xfrm>
            <a:off x="450009" y="655063"/>
            <a:ext cx="572700" cy="572700"/>
          </a:xfrm>
          <a:prstGeom prst="rect">
            <a:avLst/>
          </a:prstGeom>
          <a:noFill/>
          <a:ln>
            <a:noFill/>
          </a:ln>
        </p:spPr>
      </p:pic>
      <p:pic>
        <p:nvPicPr>
          <p:cNvPr id="757" name="Google Shape;757;p121" title="Group 6262960.png"/>
          <p:cNvPicPr preferRelativeResize="0"/>
          <p:nvPr/>
        </p:nvPicPr>
        <p:blipFill>
          <a:blip r:embed="rId5">
            <a:alphaModFix/>
          </a:blip>
          <a:stretch>
            <a:fillRect/>
          </a:stretch>
        </p:blipFill>
        <p:spPr>
          <a:xfrm>
            <a:off x="5582500" y="1944782"/>
            <a:ext cx="3211824" cy="353724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1" name="Shape 761"/>
        <p:cNvGrpSpPr/>
        <p:nvPr/>
      </p:nvGrpSpPr>
      <p:grpSpPr>
        <a:xfrm>
          <a:off x="0" y="0"/>
          <a:ext cx="0" cy="0"/>
          <a:chOff x="0" y="0"/>
          <a:chExt cx="0" cy="0"/>
        </a:xfrm>
      </p:grpSpPr>
      <p:sp>
        <p:nvSpPr>
          <p:cNvPr id="762" name="Google Shape;762;p122"/>
          <p:cNvSpPr txBox="1"/>
          <p:nvPr>
            <p:ph idx="4294967295" type="title"/>
          </p:nvPr>
        </p:nvSpPr>
        <p:spPr>
          <a:xfrm>
            <a:off x="311700" y="32860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Creating your characters</a:t>
            </a:r>
            <a:endParaRPr/>
          </a:p>
        </p:txBody>
      </p:sp>
      <p:sp>
        <p:nvSpPr>
          <p:cNvPr id="763" name="Google Shape;763;p122"/>
          <p:cNvSpPr txBox="1"/>
          <p:nvPr>
            <p:ph idx="4294967295" type="body"/>
          </p:nvPr>
        </p:nvSpPr>
        <p:spPr>
          <a:xfrm>
            <a:off x="311700" y="1036050"/>
            <a:ext cx="5412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GB" sz="1300">
                <a:solidFill>
                  <a:schemeClr val="dk1"/>
                </a:solidFill>
              </a:rPr>
              <a:t>Before you begin writing your story it is important to have a clear understanding about who your characters are.</a:t>
            </a:r>
            <a:endParaRPr sz="1300">
              <a:solidFill>
                <a:schemeClr val="dk1"/>
              </a:solidFill>
            </a:endParaRPr>
          </a:p>
          <a:p>
            <a:pPr indent="0" lvl="0" marL="0" rtl="0" algn="l">
              <a:spcBef>
                <a:spcPts val="1200"/>
              </a:spcBef>
              <a:spcAft>
                <a:spcPts val="0"/>
              </a:spcAft>
              <a:buNone/>
            </a:pPr>
            <a:r>
              <a:rPr lang="en-GB" sz="1300">
                <a:solidFill>
                  <a:schemeClr val="dk1"/>
                </a:solidFill>
              </a:rPr>
              <a:t>Task one: Take 10 mins to build a clear picture of your protagonist</a:t>
            </a:r>
            <a:endParaRPr sz="1300">
              <a:solidFill>
                <a:schemeClr val="dk1"/>
              </a:solidFill>
            </a:endParaRPr>
          </a:p>
          <a:p>
            <a:pPr indent="-311150" lvl="0" marL="457200" rtl="0" algn="l">
              <a:spcBef>
                <a:spcPts val="1200"/>
              </a:spcBef>
              <a:spcAft>
                <a:spcPts val="0"/>
              </a:spcAft>
              <a:buClr>
                <a:schemeClr val="dk1"/>
              </a:buClr>
              <a:buSzPts val="1300"/>
              <a:buAutoNum type="arabicPeriod"/>
            </a:pPr>
            <a:r>
              <a:rPr lang="en-GB" sz="1300">
                <a:solidFill>
                  <a:schemeClr val="dk1"/>
                </a:solidFill>
              </a:rPr>
              <a:t>My protagonist likes _____ because… _____</a:t>
            </a:r>
            <a:endParaRPr sz="1300">
              <a:solidFill>
                <a:schemeClr val="dk1"/>
              </a:solidFill>
            </a:endParaRPr>
          </a:p>
          <a:p>
            <a:pPr indent="-311150" lvl="0" marL="457200" rtl="0" algn="l">
              <a:spcBef>
                <a:spcPts val="0"/>
              </a:spcBef>
              <a:spcAft>
                <a:spcPts val="0"/>
              </a:spcAft>
              <a:buClr>
                <a:schemeClr val="dk1"/>
              </a:buClr>
              <a:buSzPts val="1300"/>
              <a:buAutoNum type="arabicPeriod"/>
            </a:pPr>
            <a:r>
              <a:rPr lang="en-GB" sz="1300">
                <a:solidFill>
                  <a:schemeClr val="dk1"/>
                </a:solidFill>
              </a:rPr>
              <a:t>My protagonist dislikes _____ because… _____</a:t>
            </a:r>
            <a:endParaRPr sz="1300">
              <a:solidFill>
                <a:schemeClr val="dk1"/>
              </a:solidFill>
            </a:endParaRPr>
          </a:p>
          <a:p>
            <a:pPr indent="-311150" lvl="0" marL="457200" rtl="0" algn="l">
              <a:spcBef>
                <a:spcPts val="0"/>
              </a:spcBef>
              <a:spcAft>
                <a:spcPts val="0"/>
              </a:spcAft>
              <a:buClr>
                <a:schemeClr val="dk1"/>
              </a:buClr>
              <a:buSzPts val="1300"/>
              <a:buAutoNum type="arabicPeriod"/>
            </a:pPr>
            <a:r>
              <a:rPr lang="en-GB" sz="1300">
                <a:solidFill>
                  <a:schemeClr val="dk1"/>
                </a:solidFill>
              </a:rPr>
              <a:t>My protagonist is going on an adventure because… _____</a:t>
            </a:r>
            <a:endParaRPr sz="1300">
              <a:solidFill>
                <a:schemeClr val="dk1"/>
              </a:solidFill>
            </a:endParaRPr>
          </a:p>
          <a:p>
            <a:pPr indent="0" lvl="0" marL="457200" rtl="0" algn="l">
              <a:spcBef>
                <a:spcPts val="0"/>
              </a:spcBef>
              <a:spcAft>
                <a:spcPts val="0"/>
              </a:spcAft>
              <a:buNone/>
            </a:pPr>
            <a:r>
              <a:t/>
            </a:r>
            <a:endParaRPr sz="1300">
              <a:solidFill>
                <a:schemeClr val="dk1"/>
              </a:solidFill>
            </a:endParaRPr>
          </a:p>
          <a:p>
            <a:pPr indent="0" lvl="0" marL="0" rtl="0" algn="l">
              <a:spcBef>
                <a:spcPts val="0"/>
              </a:spcBef>
              <a:spcAft>
                <a:spcPts val="0"/>
              </a:spcAft>
              <a:buNone/>
            </a:pPr>
            <a:r>
              <a:rPr lang="en-GB" sz="1300">
                <a:solidFill>
                  <a:schemeClr val="dk1"/>
                </a:solidFill>
              </a:rPr>
              <a:t>Please fill in the blanks here to build a better understanding about who your protagonist is.</a:t>
            </a:r>
            <a:endParaRPr sz="1300">
              <a:solidFill>
                <a:schemeClr val="dk1"/>
              </a:solidFill>
            </a:endParaRPr>
          </a:p>
          <a:p>
            <a:pPr indent="0" lvl="0" marL="0" rtl="0" algn="l">
              <a:spcBef>
                <a:spcPts val="1200"/>
              </a:spcBef>
              <a:spcAft>
                <a:spcPts val="1200"/>
              </a:spcAft>
              <a:buNone/>
            </a:pPr>
            <a:r>
              <a:t/>
            </a:r>
            <a:endParaRPr/>
          </a:p>
        </p:txBody>
      </p:sp>
      <p:pic>
        <p:nvPicPr>
          <p:cNvPr id="764" name="Google Shape;764;p122" title="Group 6262953 (1).png"/>
          <p:cNvPicPr preferRelativeResize="0"/>
          <p:nvPr/>
        </p:nvPicPr>
        <p:blipFill>
          <a:blip r:embed="rId3">
            <a:alphaModFix/>
          </a:blip>
          <a:stretch>
            <a:fillRect/>
          </a:stretch>
        </p:blipFill>
        <p:spPr>
          <a:xfrm>
            <a:off x="5863222" y="2136388"/>
            <a:ext cx="3529900" cy="32321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8" name="Shape 768"/>
        <p:cNvGrpSpPr/>
        <p:nvPr/>
      </p:nvGrpSpPr>
      <p:grpSpPr>
        <a:xfrm>
          <a:off x="0" y="0"/>
          <a:ext cx="0" cy="0"/>
          <a:chOff x="0" y="0"/>
          <a:chExt cx="0" cy="0"/>
        </a:xfrm>
      </p:grpSpPr>
      <p:sp>
        <p:nvSpPr>
          <p:cNvPr id="769" name="Google Shape;769;p123"/>
          <p:cNvSpPr txBox="1"/>
          <p:nvPr>
            <p:ph idx="4294967295" type="title"/>
          </p:nvPr>
        </p:nvSpPr>
        <p:spPr>
          <a:xfrm>
            <a:off x="301117" y="365333"/>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Who are the other characters in your story?</a:t>
            </a:r>
            <a:endParaRPr/>
          </a:p>
        </p:txBody>
      </p:sp>
      <p:sp>
        <p:nvSpPr>
          <p:cNvPr id="770" name="Google Shape;770;p123"/>
          <p:cNvSpPr txBox="1"/>
          <p:nvPr>
            <p:ph idx="4294967295" type="body"/>
          </p:nvPr>
        </p:nvSpPr>
        <p:spPr>
          <a:xfrm>
            <a:off x="322292" y="1009275"/>
            <a:ext cx="8520600" cy="3768900"/>
          </a:xfrm>
          <a:prstGeom prst="rect">
            <a:avLst/>
          </a:prstGeom>
        </p:spPr>
        <p:txBody>
          <a:bodyPr anchorCtr="0" anchor="t" bIns="91425" lIns="91425" spcFirstLastPara="1" rIns="91425" wrap="square" tIns="91425">
            <a:normAutofit lnSpcReduction="10000"/>
          </a:bodyPr>
          <a:lstStyle/>
          <a:p>
            <a:pPr indent="0" lvl="0" marL="0" rtl="0" algn="l">
              <a:lnSpc>
                <a:spcPct val="115000"/>
              </a:lnSpc>
              <a:spcBef>
                <a:spcPts val="0"/>
              </a:spcBef>
              <a:spcAft>
                <a:spcPts val="0"/>
              </a:spcAft>
              <a:buNone/>
            </a:pPr>
            <a:r>
              <a:rPr b="1" lang="en-GB" sz="1300">
                <a:solidFill>
                  <a:schemeClr val="dk1"/>
                </a:solidFill>
              </a:rPr>
              <a:t>Is there an antagonist in your story?</a:t>
            </a:r>
            <a:endParaRPr sz="1300">
              <a:solidFill>
                <a:schemeClr val="dk1"/>
              </a:solidFill>
            </a:endParaRPr>
          </a:p>
          <a:p>
            <a:pPr indent="0" lvl="0" marL="0" rtl="0" algn="l">
              <a:lnSpc>
                <a:spcPct val="115000"/>
              </a:lnSpc>
              <a:spcBef>
                <a:spcPts val="1200"/>
              </a:spcBef>
              <a:spcAft>
                <a:spcPts val="0"/>
              </a:spcAft>
              <a:buNone/>
            </a:pPr>
            <a:r>
              <a:rPr lang="en-GB" sz="1300">
                <a:solidFill>
                  <a:schemeClr val="dk1"/>
                </a:solidFill>
              </a:rPr>
              <a:t>An </a:t>
            </a:r>
            <a:r>
              <a:rPr b="1" lang="en-GB" sz="1300">
                <a:solidFill>
                  <a:schemeClr val="dk1"/>
                </a:solidFill>
              </a:rPr>
              <a:t>antagonist</a:t>
            </a:r>
            <a:r>
              <a:rPr lang="en-GB" sz="1300">
                <a:solidFill>
                  <a:schemeClr val="dk1"/>
                </a:solidFill>
              </a:rPr>
              <a:t> is someone who works against your protagonist and makes it harder for your protagonist to achieve their aim.</a:t>
            </a:r>
            <a:endParaRPr sz="1300">
              <a:solidFill>
                <a:schemeClr val="dk1"/>
              </a:solidFill>
            </a:endParaRPr>
          </a:p>
          <a:p>
            <a:pPr indent="0" lvl="0" marL="0" rtl="0" algn="l">
              <a:lnSpc>
                <a:spcPct val="115000"/>
              </a:lnSpc>
              <a:spcBef>
                <a:spcPts val="1200"/>
              </a:spcBef>
              <a:spcAft>
                <a:spcPts val="0"/>
              </a:spcAft>
              <a:buNone/>
            </a:pPr>
            <a:r>
              <a:rPr lang="en-GB" sz="1300">
                <a:solidFill>
                  <a:schemeClr val="dk1"/>
                </a:solidFill>
              </a:rPr>
              <a:t>Whilst antagonists are a great addition to a story, the reader needs to be able to understand the antagonist’s perspective:</a:t>
            </a:r>
            <a:endParaRPr sz="1300">
              <a:solidFill>
                <a:schemeClr val="dk1"/>
              </a:solidFill>
            </a:endParaRPr>
          </a:p>
          <a:p>
            <a:pPr indent="-311150" lvl="0" marL="457200" rtl="0" algn="l">
              <a:lnSpc>
                <a:spcPct val="115000"/>
              </a:lnSpc>
              <a:spcBef>
                <a:spcPts val="0"/>
              </a:spcBef>
              <a:spcAft>
                <a:spcPts val="0"/>
              </a:spcAft>
              <a:buClr>
                <a:schemeClr val="dk1"/>
              </a:buClr>
              <a:buSzPts val="1300"/>
              <a:buChar char="●"/>
            </a:pPr>
            <a:r>
              <a:rPr lang="en-GB" sz="1300">
                <a:solidFill>
                  <a:schemeClr val="dk1"/>
                </a:solidFill>
              </a:rPr>
              <a:t>Why are they against the protagonist in the story? </a:t>
            </a:r>
            <a:endParaRPr sz="1300">
              <a:solidFill>
                <a:schemeClr val="dk1"/>
              </a:solidFill>
            </a:endParaRPr>
          </a:p>
          <a:p>
            <a:pPr indent="-311150" lvl="0" marL="457200" rtl="0" algn="l">
              <a:lnSpc>
                <a:spcPct val="115000"/>
              </a:lnSpc>
              <a:spcBef>
                <a:spcPts val="0"/>
              </a:spcBef>
              <a:spcAft>
                <a:spcPts val="0"/>
              </a:spcAft>
              <a:buClr>
                <a:schemeClr val="dk1"/>
              </a:buClr>
              <a:buSzPts val="1300"/>
              <a:buChar char="●"/>
            </a:pPr>
            <a:r>
              <a:rPr lang="en-GB" sz="1300">
                <a:solidFill>
                  <a:schemeClr val="dk1"/>
                </a:solidFill>
              </a:rPr>
              <a:t>What are their reasons? </a:t>
            </a:r>
            <a:endParaRPr sz="1300">
              <a:solidFill>
                <a:schemeClr val="dk1"/>
              </a:solidFill>
            </a:endParaRPr>
          </a:p>
          <a:p>
            <a:pPr indent="0" lvl="0" marL="0" rtl="0" algn="l">
              <a:lnSpc>
                <a:spcPct val="115000"/>
              </a:lnSpc>
              <a:spcBef>
                <a:spcPts val="0"/>
              </a:spcBef>
              <a:spcAft>
                <a:spcPts val="0"/>
              </a:spcAft>
              <a:buNone/>
            </a:pPr>
            <a:r>
              <a:t/>
            </a:r>
            <a:endParaRPr sz="1300">
              <a:solidFill>
                <a:schemeClr val="dk1"/>
              </a:solidFill>
            </a:endParaRPr>
          </a:p>
          <a:p>
            <a:pPr indent="0" lvl="0" marL="0" rtl="0" algn="l">
              <a:lnSpc>
                <a:spcPct val="115000"/>
              </a:lnSpc>
              <a:spcBef>
                <a:spcPts val="0"/>
              </a:spcBef>
              <a:spcAft>
                <a:spcPts val="0"/>
              </a:spcAft>
              <a:buNone/>
            </a:pPr>
            <a:r>
              <a:rPr b="1" lang="en-GB" sz="1300">
                <a:solidFill>
                  <a:schemeClr val="dk1"/>
                </a:solidFill>
              </a:rPr>
              <a:t>Who are the secondary characters in your story? </a:t>
            </a:r>
            <a:endParaRPr b="1" sz="1300">
              <a:solidFill>
                <a:schemeClr val="dk1"/>
              </a:solidFill>
            </a:endParaRPr>
          </a:p>
          <a:p>
            <a:pPr indent="0" lvl="0" marL="0" rtl="0" algn="l">
              <a:lnSpc>
                <a:spcPct val="115000"/>
              </a:lnSpc>
              <a:spcBef>
                <a:spcPts val="0"/>
              </a:spcBef>
              <a:spcAft>
                <a:spcPts val="0"/>
              </a:spcAft>
              <a:buNone/>
            </a:pPr>
            <a:r>
              <a:t/>
            </a:r>
            <a:endParaRPr b="1" sz="1300">
              <a:solidFill>
                <a:schemeClr val="dk1"/>
              </a:solidFill>
            </a:endParaRPr>
          </a:p>
          <a:p>
            <a:pPr indent="0" lvl="0" marL="0" rtl="0" algn="l">
              <a:lnSpc>
                <a:spcPct val="115000"/>
              </a:lnSpc>
              <a:spcBef>
                <a:spcPts val="0"/>
              </a:spcBef>
              <a:spcAft>
                <a:spcPts val="0"/>
              </a:spcAft>
              <a:buNone/>
            </a:pPr>
            <a:r>
              <a:rPr b="1" lang="en-GB" sz="1300">
                <a:solidFill>
                  <a:schemeClr val="dk1"/>
                </a:solidFill>
              </a:rPr>
              <a:t>Secondary</a:t>
            </a:r>
            <a:r>
              <a:rPr lang="en-GB" sz="1300">
                <a:solidFill>
                  <a:schemeClr val="dk1"/>
                </a:solidFill>
              </a:rPr>
              <a:t> </a:t>
            </a:r>
            <a:r>
              <a:rPr b="1" lang="en-GB" sz="1300">
                <a:solidFill>
                  <a:schemeClr val="dk1"/>
                </a:solidFill>
              </a:rPr>
              <a:t>characters</a:t>
            </a:r>
            <a:r>
              <a:rPr lang="en-GB" sz="1300">
                <a:solidFill>
                  <a:schemeClr val="dk1"/>
                </a:solidFill>
              </a:rPr>
              <a:t> are the people in a story who are not the main character, but still play an important role. They help to move the story forward, support the main character, or sometimes create challenges for them.</a:t>
            </a:r>
            <a:endParaRPr sz="1300">
              <a:solidFill>
                <a:schemeClr val="dk1"/>
              </a:solidFill>
            </a:endParaRPr>
          </a:p>
          <a:p>
            <a:pPr indent="0" lvl="0" marL="0" rtl="0" algn="l">
              <a:lnSpc>
                <a:spcPct val="115000"/>
              </a:lnSpc>
              <a:spcBef>
                <a:spcPts val="0"/>
              </a:spcBef>
              <a:spcAft>
                <a:spcPts val="0"/>
              </a:spcAft>
              <a:buNone/>
            </a:pPr>
            <a:r>
              <a:t/>
            </a:r>
            <a:endParaRPr sz="1300">
              <a:solidFill>
                <a:schemeClr val="dk1"/>
              </a:solidFill>
            </a:endParaRPr>
          </a:p>
          <a:p>
            <a:pPr indent="0" lvl="0" marL="0" rtl="0" algn="l">
              <a:lnSpc>
                <a:spcPct val="115000"/>
              </a:lnSpc>
              <a:spcBef>
                <a:spcPts val="0"/>
              </a:spcBef>
              <a:spcAft>
                <a:spcPts val="0"/>
              </a:spcAft>
              <a:buNone/>
            </a:pPr>
            <a:r>
              <a:rPr lang="en-GB" sz="1300">
                <a:solidFill>
                  <a:schemeClr val="dk1"/>
                </a:solidFill>
              </a:rPr>
              <a:t>Examples of secondary characters could be a best friend or a pet 🐶</a:t>
            </a:r>
            <a:endParaRPr sz="1300">
              <a:solidFill>
                <a:schemeClr val="dk1"/>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Atom Learning">
  <a:themeElements>
    <a:clrScheme name="Simple Light">
      <a:dk1>
        <a:srgbClr val="15245E"/>
      </a:dk1>
      <a:lt1>
        <a:srgbClr val="FFFFFF"/>
      </a:lt1>
      <a:dk2>
        <a:srgbClr val="2986FF"/>
      </a:dk2>
      <a:lt2>
        <a:srgbClr val="E5F1FF"/>
      </a:lt2>
      <a:accent1>
        <a:srgbClr val="1E72FA"/>
      </a:accent1>
      <a:accent2>
        <a:srgbClr val="1167F5"/>
      </a:accent2>
      <a:accent3>
        <a:srgbClr val="F86B1C"/>
      </a:accent3>
      <a:accent4>
        <a:srgbClr val="74F3AF"/>
      </a:accent4>
      <a:accent5>
        <a:srgbClr val="856DE5"/>
      </a:accent5>
      <a:accent6>
        <a:srgbClr val="FF9BE9"/>
      </a:accent6>
      <a:hlink>
        <a:srgbClr val="102DA3"/>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